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Poppins"/>
      <p:regular r:id="rId34"/>
      <p:bold r:id="rId35"/>
      <p:italic r:id="rId36"/>
      <p:boldItalic r:id="rId37"/>
    </p:embeddedFont>
    <p:embeddedFont>
      <p:font typeface="Source Code Pro"/>
      <p:regular r:id="rId38"/>
      <p:bold r:id="rId39"/>
      <p:italic r:id="rId40"/>
      <p:boldItalic r:id="rId41"/>
    </p:embeddedFont>
    <p:embeddedFont>
      <p:font typeface="PT Sans"/>
      <p:regular r:id="rId42"/>
      <p:bold r:id="rId43"/>
      <p:italic r:id="rId44"/>
      <p:boldItalic r:id="rId45"/>
    </p:embeddedFont>
    <p:embeddedFont>
      <p:font typeface="Roboto Mono"/>
      <p:regular r:id="rId46"/>
      <p:bold r:id="rId47"/>
      <p:italic r:id="rId48"/>
      <p:boldItalic r:id="rId49"/>
    </p:embeddedFont>
    <p:embeddedFont>
      <p:font typeface="IBM Plex Mon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SourceCodePro-italic.fntdata"/><Relationship Id="rId42" Type="http://schemas.openxmlformats.org/officeDocument/2006/relationships/font" Target="fonts/PTSans-regular.fntdata"/><Relationship Id="rId41" Type="http://schemas.openxmlformats.org/officeDocument/2006/relationships/font" Target="fonts/SourceCodePro-boldItalic.fntdata"/><Relationship Id="rId44" Type="http://schemas.openxmlformats.org/officeDocument/2006/relationships/font" Target="fonts/PTSans-italic.fntdata"/><Relationship Id="rId43" Type="http://schemas.openxmlformats.org/officeDocument/2006/relationships/font" Target="fonts/PTSans-bold.fntdata"/><Relationship Id="rId46" Type="http://schemas.openxmlformats.org/officeDocument/2006/relationships/font" Target="fonts/RobotoMono-regular.fntdata"/><Relationship Id="rId45" Type="http://schemas.openxmlformats.org/officeDocument/2006/relationships/font" Target="fonts/PT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Mono-italic.fntdata"/><Relationship Id="rId47" Type="http://schemas.openxmlformats.org/officeDocument/2006/relationships/font" Target="fonts/RobotoMono-bold.fntdata"/><Relationship Id="rId49" Type="http://schemas.openxmlformats.org/officeDocument/2006/relationships/font" Target="fonts/RobotoMon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font" Target="fonts/Poppins-bold.fntdata"/><Relationship Id="rId34" Type="http://schemas.openxmlformats.org/officeDocument/2006/relationships/font" Target="fonts/Poppins-regular.fntdata"/><Relationship Id="rId37" Type="http://schemas.openxmlformats.org/officeDocument/2006/relationships/font" Target="fonts/Poppins-boldItalic.fntdata"/><Relationship Id="rId36" Type="http://schemas.openxmlformats.org/officeDocument/2006/relationships/font" Target="fonts/Poppins-italic.fntdata"/><Relationship Id="rId39" Type="http://schemas.openxmlformats.org/officeDocument/2006/relationships/font" Target="fonts/SourceCodePro-bold.fntdata"/><Relationship Id="rId38" Type="http://schemas.openxmlformats.org/officeDocument/2006/relationships/font" Target="fonts/SourceCodePro-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IBMPlexMono-bold.fntdata"/><Relationship Id="rId50" Type="http://schemas.openxmlformats.org/officeDocument/2006/relationships/font" Target="fonts/IBMPlexMono-regular.fntdata"/><Relationship Id="rId53" Type="http://schemas.openxmlformats.org/officeDocument/2006/relationships/font" Target="fonts/IBMPlexMono-boldItalic.fntdata"/><Relationship Id="rId52" Type="http://schemas.openxmlformats.org/officeDocument/2006/relationships/font" Target="fonts/IBMPlexMon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d1bf8d60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d1bf8d60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24ed99bf1a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24ed99bf1a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24ed99bf1a4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24ed99bf1a4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2f82e8baa2c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2f82e8baa2c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2f82e8baa2c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2f82e8baa2c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2fb2d0694e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2fb2d0694e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g31459abbd8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5" name="Google Shape;1735;g31459abbd8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g31431ca39d7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3" name="Google Shape;1743;g31431ca39d7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Generator’s Goal</a:t>
            </a:r>
            <a:r>
              <a:rPr lang="en">
                <a:solidFill>
                  <a:schemeClr val="dk1"/>
                </a:solidFill>
              </a:rPr>
              <a:t>: The generator GGG creates fake data G(x,z)G(x, z)G(x,z) from random noise zzz (and possibly other conditioning inputs xxx). The generator’s goal is to make the discriminator believe that its generated samples are </a:t>
            </a:r>
            <a:r>
              <a:rPr b="1" lang="en">
                <a:solidFill>
                  <a:schemeClr val="dk1"/>
                </a:solidFill>
              </a:rPr>
              <a:t>real</a:t>
            </a:r>
            <a:r>
              <a:rPr lang="en">
                <a:solidFill>
                  <a:schemeClr val="dk1"/>
                </a:solidFill>
              </a:rPr>
              <a:t>. Therefore, the generator tries to </a:t>
            </a:r>
            <a:r>
              <a:rPr b="1" lang="en">
                <a:solidFill>
                  <a:schemeClr val="dk1"/>
                </a:solidFill>
              </a:rPr>
              <a:t>minimize</a:t>
            </a:r>
            <a:r>
              <a:rPr lang="en">
                <a:solidFill>
                  <a:schemeClr val="dk1"/>
                </a:solidFill>
              </a:rPr>
              <a:t> the discriminator’s ability to distinguish between real and fake data, i.e., it wants the discriminator to incorrectly classify fake samples as real.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 do this, the generator aims to maximize D(G(x,z))D(G(x, z))D(G(x,z)), the probability that the discriminator classifies the generated data as real. Since the generator is trying to </a:t>
            </a:r>
            <a:r>
              <a:rPr b="1" lang="en">
                <a:solidFill>
                  <a:schemeClr val="dk1"/>
                </a:solidFill>
              </a:rPr>
              <a:t>minimize</a:t>
            </a:r>
            <a:r>
              <a:rPr lang="en">
                <a:solidFill>
                  <a:schemeClr val="dk1"/>
                </a:solidFill>
              </a:rPr>
              <a:t> the discriminator’s ability to distinguish fake from real, it tries to minimize log⁡(1−D(G(x,z)))\log(1 - D(G(x, z)))log(1−D(G(x,z))), which effectively makes the discriminator more likely to classify fake data as real.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Mathematically, the generator’s objective is to:</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LG=−Ex,z[log⁡(D(G(x,z)))]\mathcal{L}_G = -\mathbb{E}_{x,z}[\log(D(G(x, z)))]LG​=−Ex,z​[log(D(G(x,z)))]</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pushes D(G(x,z))D(G(x, z))D(G(x,z)) closer to 1 (the value for real data).</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g31431ca39d7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3" name="Google Shape;1753;g31431ca39d7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31431ca39d7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31431ca39d7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Encoder part - what is in the image</a:t>
            </a:r>
            <a:endParaRPr/>
          </a:p>
          <a:p>
            <a:pPr indent="0" lvl="0" marL="0" rtl="0" algn="l">
              <a:spcBef>
                <a:spcPts val="0"/>
              </a:spcBef>
              <a:spcAft>
                <a:spcPts val="0"/>
              </a:spcAft>
              <a:buNone/>
            </a:pPr>
            <a:r>
              <a:rPr lang="en"/>
              <a:t>Decoder part - spatial information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31431ca39d7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31431ca39d7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generator and discriminator use conv - batchnorm - leakyrelu</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24e6b4d5c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24e6b4d5c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31431ca39d7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6" name="Google Shape;1776;g31431ca39d7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generator and discriminator use conv - batchnorm - leakyrelu</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31431ca39d7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31431ca39d7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g31431ca39d7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8" name="Google Shape;1798;g31431ca39d7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31431ca39d7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31431ca39d7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9" name="Shape 1809"/>
        <p:cNvGrpSpPr/>
        <p:nvPr/>
      </p:nvGrpSpPr>
      <p:grpSpPr>
        <a:xfrm>
          <a:off x="0" y="0"/>
          <a:ext cx="0" cy="0"/>
          <a:chOff x="0" y="0"/>
          <a:chExt cx="0" cy="0"/>
        </a:xfrm>
      </p:grpSpPr>
      <p:sp>
        <p:nvSpPr>
          <p:cNvPr id="1810" name="Google Shape;1810;g3145de1811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1" name="Google Shape;1811;g3145de1811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20a542a8cd5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20a542a8cd5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24ed99bf1a4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24ed99bf1a4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3090118d5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3090118d5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3090118d57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3090118d57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2f82e8baa2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2f82e8baa2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2fb2d0694e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2fb2d0694e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24e6b4d5c31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24e6b4d5c3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2f82e8baa2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2f82e8baa2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31431ca39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31431ca39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31431ca39d7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31431ca39d7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2f82e8baa2c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2f82e8baa2c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2f82e8baa2c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2f82e8baa2c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 name="Google Shape;12;p2"/>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2700000">
              <a:off x="917817" y="-2200499"/>
              <a:ext cx="3153371" cy="5119296"/>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01475" y="-361175"/>
              <a:ext cx="7138625" cy="819350"/>
            </a:xfrm>
            <a:custGeom>
              <a:rect b="b" l="l" r="r" t="t"/>
              <a:pathLst>
                <a:path extrusionOk="0" h="32774" w="285545">
                  <a:moveTo>
                    <a:pt x="0" y="32774"/>
                  </a:moveTo>
                  <a:lnTo>
                    <a:pt x="188861" y="32774"/>
                  </a:lnTo>
                  <a:lnTo>
                    <a:pt x="221636" y="0"/>
                  </a:lnTo>
                  <a:lnTo>
                    <a:pt x="285545" y="0"/>
                  </a:lnTo>
                </a:path>
              </a:pathLst>
            </a:custGeom>
            <a:noFill/>
            <a:ln cap="flat" cmpd="sng" w="9525">
              <a:solidFill>
                <a:schemeClr val="dk2"/>
              </a:solidFill>
              <a:prstDash val="solid"/>
              <a:round/>
              <a:headEnd len="med" w="med" type="none"/>
              <a:tailEnd len="med" w="med" type="none"/>
            </a:ln>
          </p:spPr>
        </p:sp>
        <p:sp>
          <p:nvSpPr>
            <p:cNvPr id="16" name="Google Shape;16;p2"/>
            <p:cNvSpPr/>
            <p:nvPr/>
          </p:nvSpPr>
          <p:spPr>
            <a:xfrm rot="5400000">
              <a:off x="1110859" y="-1245788"/>
              <a:ext cx="577450" cy="3045475"/>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5400000">
              <a:off x="654013" y="-781254"/>
              <a:ext cx="687411" cy="2731351"/>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b="26177" l="16960" r="7121" t="24718"/>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10800000">
              <a:off x="7694795" y="2941747"/>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2"/>
            <p:cNvSpPr/>
            <p:nvPr/>
          </p:nvSpPr>
          <p:spPr>
            <a:xfrm>
              <a:off x="8430775" y="2842975"/>
              <a:ext cx="480893" cy="475828"/>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 name="Google Shape;54;p2"/>
          <p:cNvSpPr txBox="1"/>
          <p:nvPr>
            <p:ph type="ctrTitle"/>
          </p:nvPr>
        </p:nvSpPr>
        <p:spPr>
          <a:xfrm>
            <a:off x="1096850" y="816324"/>
            <a:ext cx="6974700" cy="23265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Clr>
                <a:srgbClr val="191919"/>
              </a:buClr>
              <a:buSzPts val="5200"/>
              <a:buNone/>
              <a:defRPr sz="4500"/>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p:txBody>
      </p:sp>
      <p:sp>
        <p:nvSpPr>
          <p:cNvPr id="55" name="Google Shape;55;p2"/>
          <p:cNvSpPr txBox="1"/>
          <p:nvPr>
            <p:ph idx="1" type="subTitle"/>
          </p:nvPr>
        </p:nvSpPr>
        <p:spPr>
          <a:xfrm>
            <a:off x="1096850" y="3456250"/>
            <a:ext cx="4882500" cy="475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 name="Google Shape;69;p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 name="Google Shape;84;p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 name="Google Shape;94;p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7" name="Shape 427"/>
        <p:cNvGrpSpPr/>
        <p:nvPr/>
      </p:nvGrpSpPr>
      <p:grpSpPr>
        <a:xfrm>
          <a:off x="0" y="0"/>
          <a:ext cx="0" cy="0"/>
          <a:chOff x="0" y="0"/>
          <a:chExt cx="0" cy="0"/>
        </a:xfrm>
      </p:grpSpPr>
      <p:sp>
        <p:nvSpPr>
          <p:cNvPr id="428" name="Google Shape;428;p11"/>
          <p:cNvSpPr txBox="1"/>
          <p:nvPr>
            <p:ph hasCustomPrompt="1" type="title"/>
          </p:nvPr>
        </p:nvSpPr>
        <p:spPr>
          <a:xfrm>
            <a:off x="713225" y="1766475"/>
            <a:ext cx="6576000" cy="1036200"/>
          </a:xfrm>
          <a:prstGeom prst="rect">
            <a:avLst/>
          </a:prstGeom>
        </p:spPr>
        <p:txBody>
          <a:bodyPr anchorCtr="0" anchor="b" bIns="91425" lIns="91425" spcFirstLastPara="1" rIns="91425" wrap="square" tIns="91425">
            <a:noAutofit/>
          </a:bodyPr>
          <a:lstStyle>
            <a:lvl1pPr lvl="0">
              <a:spcBef>
                <a:spcPts val="0"/>
              </a:spcBef>
              <a:spcAft>
                <a:spcPts val="0"/>
              </a:spcAft>
              <a:buSzPts val="9600"/>
              <a:buFont typeface="Poppins"/>
              <a:buNone/>
              <a:defRPr sz="6000">
                <a:latin typeface="Poppins"/>
                <a:ea typeface="Poppins"/>
                <a:cs typeface="Poppins"/>
                <a:sym typeface="Poppins"/>
              </a:defRPr>
            </a:lvl1pPr>
            <a:lvl2pPr lvl="1" algn="ctr">
              <a:spcBef>
                <a:spcPts val="0"/>
              </a:spcBef>
              <a:spcAft>
                <a:spcPts val="0"/>
              </a:spcAft>
              <a:buSzPts val="9600"/>
              <a:buFont typeface="Poppins"/>
              <a:buNone/>
              <a:defRPr sz="9600">
                <a:latin typeface="Poppins"/>
                <a:ea typeface="Poppins"/>
                <a:cs typeface="Poppins"/>
                <a:sym typeface="Poppins"/>
              </a:defRPr>
            </a:lvl2pPr>
            <a:lvl3pPr lvl="2" algn="ctr">
              <a:spcBef>
                <a:spcPts val="0"/>
              </a:spcBef>
              <a:spcAft>
                <a:spcPts val="0"/>
              </a:spcAft>
              <a:buSzPts val="9600"/>
              <a:buFont typeface="Poppins"/>
              <a:buNone/>
              <a:defRPr sz="9600">
                <a:latin typeface="Poppins"/>
                <a:ea typeface="Poppins"/>
                <a:cs typeface="Poppins"/>
                <a:sym typeface="Poppins"/>
              </a:defRPr>
            </a:lvl3pPr>
            <a:lvl4pPr lvl="3" algn="ctr">
              <a:spcBef>
                <a:spcPts val="0"/>
              </a:spcBef>
              <a:spcAft>
                <a:spcPts val="0"/>
              </a:spcAft>
              <a:buSzPts val="9600"/>
              <a:buFont typeface="Poppins"/>
              <a:buNone/>
              <a:defRPr sz="9600">
                <a:latin typeface="Poppins"/>
                <a:ea typeface="Poppins"/>
                <a:cs typeface="Poppins"/>
                <a:sym typeface="Poppins"/>
              </a:defRPr>
            </a:lvl4pPr>
            <a:lvl5pPr lvl="4" algn="ctr">
              <a:spcBef>
                <a:spcPts val="0"/>
              </a:spcBef>
              <a:spcAft>
                <a:spcPts val="0"/>
              </a:spcAft>
              <a:buSzPts val="9600"/>
              <a:buFont typeface="Poppins"/>
              <a:buNone/>
              <a:defRPr sz="9600">
                <a:latin typeface="Poppins"/>
                <a:ea typeface="Poppins"/>
                <a:cs typeface="Poppins"/>
                <a:sym typeface="Poppins"/>
              </a:defRPr>
            </a:lvl5pPr>
            <a:lvl6pPr lvl="5" algn="ctr">
              <a:spcBef>
                <a:spcPts val="0"/>
              </a:spcBef>
              <a:spcAft>
                <a:spcPts val="0"/>
              </a:spcAft>
              <a:buSzPts val="9600"/>
              <a:buFont typeface="Poppins"/>
              <a:buNone/>
              <a:defRPr sz="9600">
                <a:latin typeface="Poppins"/>
                <a:ea typeface="Poppins"/>
                <a:cs typeface="Poppins"/>
                <a:sym typeface="Poppins"/>
              </a:defRPr>
            </a:lvl6pPr>
            <a:lvl7pPr lvl="6" algn="ctr">
              <a:spcBef>
                <a:spcPts val="0"/>
              </a:spcBef>
              <a:spcAft>
                <a:spcPts val="0"/>
              </a:spcAft>
              <a:buSzPts val="9600"/>
              <a:buFont typeface="Poppins"/>
              <a:buNone/>
              <a:defRPr sz="9600">
                <a:latin typeface="Poppins"/>
                <a:ea typeface="Poppins"/>
                <a:cs typeface="Poppins"/>
                <a:sym typeface="Poppins"/>
              </a:defRPr>
            </a:lvl7pPr>
            <a:lvl8pPr lvl="7" algn="ctr">
              <a:spcBef>
                <a:spcPts val="0"/>
              </a:spcBef>
              <a:spcAft>
                <a:spcPts val="0"/>
              </a:spcAft>
              <a:buSzPts val="9600"/>
              <a:buFont typeface="Poppins"/>
              <a:buNone/>
              <a:defRPr sz="9600">
                <a:latin typeface="Poppins"/>
                <a:ea typeface="Poppins"/>
                <a:cs typeface="Poppins"/>
                <a:sym typeface="Poppins"/>
              </a:defRPr>
            </a:lvl8pPr>
            <a:lvl9pPr lvl="8" algn="ctr">
              <a:spcBef>
                <a:spcPts val="0"/>
              </a:spcBef>
              <a:spcAft>
                <a:spcPts val="0"/>
              </a:spcAft>
              <a:buSzPts val="9600"/>
              <a:buFont typeface="Poppins"/>
              <a:buNone/>
              <a:defRPr sz="9600">
                <a:latin typeface="Poppins"/>
                <a:ea typeface="Poppins"/>
                <a:cs typeface="Poppins"/>
                <a:sym typeface="Poppins"/>
              </a:defRPr>
            </a:lvl9pPr>
          </a:lstStyle>
          <a:p>
            <a:r>
              <a:t>xx%</a:t>
            </a:r>
          </a:p>
        </p:txBody>
      </p:sp>
      <p:sp>
        <p:nvSpPr>
          <p:cNvPr id="429" name="Google Shape;429;p11"/>
          <p:cNvSpPr txBox="1"/>
          <p:nvPr>
            <p:ph idx="1" type="subTitle"/>
          </p:nvPr>
        </p:nvSpPr>
        <p:spPr>
          <a:xfrm>
            <a:off x="713225" y="3118375"/>
            <a:ext cx="65760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30" name="Google Shape;430;p11"/>
          <p:cNvGrpSpPr/>
          <p:nvPr/>
        </p:nvGrpSpPr>
        <p:grpSpPr>
          <a:xfrm>
            <a:off x="-889904" y="4083136"/>
            <a:ext cx="4477057" cy="2336436"/>
            <a:chOff x="-889904" y="4006936"/>
            <a:chExt cx="4477057" cy="2336436"/>
          </a:xfrm>
        </p:grpSpPr>
        <p:grpSp>
          <p:nvGrpSpPr>
            <p:cNvPr id="431" name="Google Shape;431;p11"/>
            <p:cNvGrpSpPr/>
            <p:nvPr/>
          </p:nvGrpSpPr>
          <p:grpSpPr>
            <a:xfrm>
              <a:off x="-889904" y="4006936"/>
              <a:ext cx="4477057" cy="2336436"/>
              <a:chOff x="-900729" y="3974486"/>
              <a:chExt cx="4477057" cy="2336436"/>
            </a:xfrm>
          </p:grpSpPr>
          <p:sp>
            <p:nvSpPr>
              <p:cNvPr id="432" name="Google Shape;432;p11"/>
              <p:cNvSpPr/>
              <p:nvPr/>
            </p:nvSpPr>
            <p:spPr>
              <a:xfrm rot="-3600048">
                <a:off x="-675925" y="4363903"/>
                <a:ext cx="1798609" cy="1557602"/>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1"/>
              <p:cNvSpPr/>
              <p:nvPr/>
            </p:nvSpPr>
            <p:spPr>
              <a:xfrm rot="-5400000">
                <a:off x="891329" y="3148090"/>
                <a:ext cx="1793675" cy="3576323"/>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11"/>
              <p:cNvGrpSpPr/>
              <p:nvPr/>
            </p:nvGrpSpPr>
            <p:grpSpPr>
              <a:xfrm>
                <a:off x="63440" y="4608566"/>
                <a:ext cx="496803" cy="497084"/>
                <a:chOff x="3678700" y="407275"/>
                <a:chExt cx="708100" cy="708500"/>
              </a:xfrm>
            </p:grpSpPr>
            <p:sp>
              <p:nvSpPr>
                <p:cNvPr id="435" name="Google Shape;435;p1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11"/>
              <p:cNvGrpSpPr/>
              <p:nvPr/>
            </p:nvGrpSpPr>
            <p:grpSpPr>
              <a:xfrm>
                <a:off x="464815" y="4608566"/>
                <a:ext cx="496803" cy="497084"/>
                <a:chOff x="3678700" y="407275"/>
                <a:chExt cx="708100" cy="708500"/>
              </a:xfrm>
            </p:grpSpPr>
            <p:sp>
              <p:nvSpPr>
                <p:cNvPr id="443" name="Google Shape;443;p1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 name="Google Shape;450;p11"/>
            <p:cNvGrpSpPr/>
            <p:nvPr/>
          </p:nvGrpSpPr>
          <p:grpSpPr>
            <a:xfrm rot="5400000">
              <a:off x="1017275" y="4934200"/>
              <a:ext cx="439200" cy="439100"/>
              <a:chOff x="1101075" y="2142375"/>
              <a:chExt cx="439200" cy="439100"/>
            </a:xfrm>
          </p:grpSpPr>
          <p:sp>
            <p:nvSpPr>
              <p:cNvPr id="451" name="Google Shape;451;p11"/>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1"/>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 name="Google Shape;453;p11"/>
          <p:cNvGrpSpPr/>
          <p:nvPr/>
        </p:nvGrpSpPr>
        <p:grpSpPr>
          <a:xfrm>
            <a:off x="-2613417" y="-2882410"/>
            <a:ext cx="8164418" cy="6343459"/>
            <a:chOff x="-2613417" y="-2806210"/>
            <a:chExt cx="8164418" cy="6343459"/>
          </a:xfrm>
        </p:grpSpPr>
        <p:grpSp>
          <p:nvGrpSpPr>
            <p:cNvPr id="454" name="Google Shape;454;p11"/>
            <p:cNvGrpSpPr/>
            <p:nvPr/>
          </p:nvGrpSpPr>
          <p:grpSpPr>
            <a:xfrm>
              <a:off x="-191059" y="95963"/>
              <a:ext cx="1538562" cy="971589"/>
              <a:chOff x="-191059" y="95963"/>
              <a:chExt cx="1538562" cy="971589"/>
            </a:xfrm>
          </p:grpSpPr>
          <p:grpSp>
            <p:nvGrpSpPr>
              <p:cNvPr id="455" name="Google Shape;455;p11"/>
              <p:cNvGrpSpPr/>
              <p:nvPr/>
            </p:nvGrpSpPr>
            <p:grpSpPr>
              <a:xfrm>
                <a:off x="-191059" y="201619"/>
                <a:ext cx="904284" cy="865933"/>
                <a:chOff x="2038491" y="-937756"/>
                <a:chExt cx="904284" cy="865933"/>
              </a:xfrm>
            </p:grpSpPr>
            <p:grpSp>
              <p:nvGrpSpPr>
                <p:cNvPr id="456" name="Google Shape;456;p11"/>
                <p:cNvGrpSpPr/>
                <p:nvPr/>
              </p:nvGrpSpPr>
              <p:grpSpPr>
                <a:xfrm>
                  <a:off x="2096570" y="-863491"/>
                  <a:ext cx="717621" cy="717392"/>
                  <a:chOff x="1483457" y="3953671"/>
                  <a:chExt cx="717621" cy="717392"/>
                </a:xfrm>
              </p:grpSpPr>
              <p:sp>
                <p:nvSpPr>
                  <p:cNvPr id="457" name="Google Shape;457;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11"/>
              <p:cNvGrpSpPr/>
              <p:nvPr/>
            </p:nvGrpSpPr>
            <p:grpSpPr>
              <a:xfrm>
                <a:off x="584533" y="95963"/>
                <a:ext cx="473483" cy="453403"/>
                <a:chOff x="2038491" y="-937756"/>
                <a:chExt cx="904284" cy="865933"/>
              </a:xfrm>
            </p:grpSpPr>
            <p:grpSp>
              <p:nvGrpSpPr>
                <p:cNvPr id="464" name="Google Shape;464;p11"/>
                <p:cNvGrpSpPr/>
                <p:nvPr/>
              </p:nvGrpSpPr>
              <p:grpSpPr>
                <a:xfrm>
                  <a:off x="2096570" y="-863491"/>
                  <a:ext cx="717621" cy="717392"/>
                  <a:chOff x="1483457" y="3953671"/>
                  <a:chExt cx="717621" cy="717392"/>
                </a:xfrm>
              </p:grpSpPr>
              <p:sp>
                <p:nvSpPr>
                  <p:cNvPr id="465" name="Google Shape;465;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11"/>
              <p:cNvGrpSpPr/>
              <p:nvPr/>
            </p:nvGrpSpPr>
            <p:grpSpPr>
              <a:xfrm>
                <a:off x="530445" y="481913"/>
                <a:ext cx="473483" cy="453403"/>
                <a:chOff x="2038491" y="-937756"/>
                <a:chExt cx="904284" cy="865933"/>
              </a:xfrm>
            </p:grpSpPr>
            <p:grpSp>
              <p:nvGrpSpPr>
                <p:cNvPr id="472" name="Google Shape;472;p11"/>
                <p:cNvGrpSpPr/>
                <p:nvPr/>
              </p:nvGrpSpPr>
              <p:grpSpPr>
                <a:xfrm>
                  <a:off x="2096570" y="-863491"/>
                  <a:ext cx="717621" cy="717392"/>
                  <a:chOff x="1483457" y="3953671"/>
                  <a:chExt cx="717621" cy="717392"/>
                </a:xfrm>
              </p:grpSpPr>
              <p:sp>
                <p:nvSpPr>
                  <p:cNvPr id="473" name="Google Shape;473;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11"/>
              <p:cNvGrpSpPr/>
              <p:nvPr/>
            </p:nvGrpSpPr>
            <p:grpSpPr>
              <a:xfrm>
                <a:off x="874020" y="312788"/>
                <a:ext cx="473483" cy="453403"/>
                <a:chOff x="2038491" y="-937756"/>
                <a:chExt cx="904284" cy="865933"/>
              </a:xfrm>
            </p:grpSpPr>
            <p:grpSp>
              <p:nvGrpSpPr>
                <p:cNvPr id="480" name="Google Shape;480;p11"/>
                <p:cNvGrpSpPr/>
                <p:nvPr/>
              </p:nvGrpSpPr>
              <p:grpSpPr>
                <a:xfrm>
                  <a:off x="2096570" y="-863491"/>
                  <a:ext cx="717621" cy="717392"/>
                  <a:chOff x="1483457" y="3953671"/>
                  <a:chExt cx="717621" cy="717392"/>
                </a:xfrm>
              </p:grpSpPr>
              <p:sp>
                <p:nvSpPr>
                  <p:cNvPr id="481" name="Google Shape;481;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 name="Google Shape;487;p11"/>
            <p:cNvGrpSpPr/>
            <p:nvPr/>
          </p:nvGrpSpPr>
          <p:grpSpPr>
            <a:xfrm rot="-7479050">
              <a:off x="-2051246" y="-1642948"/>
              <a:ext cx="4889863" cy="3931229"/>
              <a:chOff x="7103825" y="-713112"/>
              <a:chExt cx="3785226" cy="3043150"/>
            </a:xfrm>
          </p:grpSpPr>
          <p:sp>
            <p:nvSpPr>
              <p:cNvPr id="488" name="Google Shape;488;p11"/>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9" name="Google Shape;489;p11"/>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grpSp>
          <p:nvGrpSpPr>
            <p:cNvPr id="490" name="Google Shape;490;p11"/>
            <p:cNvGrpSpPr/>
            <p:nvPr/>
          </p:nvGrpSpPr>
          <p:grpSpPr>
            <a:xfrm>
              <a:off x="-640220" y="-2653973"/>
              <a:ext cx="6191222" cy="6191222"/>
              <a:chOff x="-640220" y="-2502423"/>
              <a:chExt cx="6191222" cy="6191222"/>
            </a:xfrm>
          </p:grpSpPr>
          <p:sp>
            <p:nvSpPr>
              <p:cNvPr id="491" name="Google Shape;491;p11"/>
              <p:cNvSpPr/>
              <p:nvPr/>
            </p:nvSpPr>
            <p:spPr>
              <a:xfrm rot="-8100000">
                <a:off x="452224" y="-1781500"/>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1"/>
              <p:cNvSpPr/>
              <p:nvPr/>
            </p:nvSpPr>
            <p:spPr>
              <a:xfrm rot="-8100000">
                <a:off x="83608" y="-617740"/>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93" name="Shape 4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94" name="Shape 494"/>
        <p:cNvGrpSpPr/>
        <p:nvPr/>
      </p:nvGrpSpPr>
      <p:grpSpPr>
        <a:xfrm>
          <a:off x="0" y="0"/>
          <a:ext cx="0" cy="0"/>
          <a:chOff x="0" y="0"/>
          <a:chExt cx="0" cy="0"/>
        </a:xfrm>
      </p:grpSpPr>
      <p:sp>
        <p:nvSpPr>
          <p:cNvPr id="495" name="Google Shape;49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96" name="Google Shape;496;p13"/>
          <p:cNvSpPr txBox="1"/>
          <p:nvPr>
            <p:ph idx="1" type="subTitle"/>
          </p:nvPr>
        </p:nvSpPr>
        <p:spPr>
          <a:xfrm>
            <a:off x="720000" y="2244725"/>
            <a:ext cx="2661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7" name="Google Shape;497;p13"/>
          <p:cNvSpPr txBox="1"/>
          <p:nvPr>
            <p:ph idx="2" type="subTitle"/>
          </p:nvPr>
        </p:nvSpPr>
        <p:spPr>
          <a:xfrm>
            <a:off x="4366700" y="2244725"/>
            <a:ext cx="2661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8" name="Google Shape;498;p13"/>
          <p:cNvSpPr txBox="1"/>
          <p:nvPr>
            <p:ph idx="3" type="subTitle"/>
          </p:nvPr>
        </p:nvSpPr>
        <p:spPr>
          <a:xfrm>
            <a:off x="720000" y="3940900"/>
            <a:ext cx="2661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9" name="Google Shape;499;p13"/>
          <p:cNvSpPr txBox="1"/>
          <p:nvPr>
            <p:ph idx="4" type="subTitle"/>
          </p:nvPr>
        </p:nvSpPr>
        <p:spPr>
          <a:xfrm>
            <a:off x="4366700" y="3940900"/>
            <a:ext cx="2661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0" name="Google Shape;500;p13"/>
          <p:cNvSpPr txBox="1"/>
          <p:nvPr>
            <p:ph hasCustomPrompt="1" idx="5" type="title"/>
          </p:nvPr>
        </p:nvSpPr>
        <p:spPr>
          <a:xfrm>
            <a:off x="720003" y="1344775"/>
            <a:ext cx="1057500" cy="640200"/>
          </a:xfrm>
          <a:prstGeom prst="rect">
            <a:avLst/>
          </a:prstGeom>
          <a:noFill/>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1" name="Google Shape;501;p13"/>
          <p:cNvSpPr txBox="1"/>
          <p:nvPr>
            <p:ph hasCustomPrompt="1" idx="6" type="title"/>
          </p:nvPr>
        </p:nvSpPr>
        <p:spPr>
          <a:xfrm>
            <a:off x="720003" y="3040971"/>
            <a:ext cx="1057500" cy="640200"/>
          </a:xfrm>
          <a:prstGeom prst="rect">
            <a:avLst/>
          </a:prstGeom>
          <a:noFill/>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2" name="Google Shape;502;p13"/>
          <p:cNvSpPr txBox="1"/>
          <p:nvPr>
            <p:ph hasCustomPrompt="1" idx="7" type="title"/>
          </p:nvPr>
        </p:nvSpPr>
        <p:spPr>
          <a:xfrm>
            <a:off x="4366698" y="1344775"/>
            <a:ext cx="1057500" cy="640200"/>
          </a:xfrm>
          <a:prstGeom prst="rect">
            <a:avLst/>
          </a:prstGeom>
          <a:noFill/>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3" name="Google Shape;503;p13"/>
          <p:cNvSpPr txBox="1"/>
          <p:nvPr>
            <p:ph hasCustomPrompt="1" idx="8" type="title"/>
          </p:nvPr>
        </p:nvSpPr>
        <p:spPr>
          <a:xfrm>
            <a:off x="4366698" y="3040971"/>
            <a:ext cx="1057500" cy="640200"/>
          </a:xfrm>
          <a:prstGeom prst="rect">
            <a:avLst/>
          </a:prstGeom>
          <a:noFill/>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4" name="Google Shape;504;p13"/>
          <p:cNvSpPr txBox="1"/>
          <p:nvPr>
            <p:ph idx="9" type="subTitle"/>
          </p:nvPr>
        </p:nvSpPr>
        <p:spPr>
          <a:xfrm>
            <a:off x="720000" y="1918675"/>
            <a:ext cx="32337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Source Code Pro"/>
              <a:buNone/>
              <a:defRPr b="1" sz="1900">
                <a:latin typeface="IBM Plex Mono"/>
                <a:ea typeface="IBM Plex Mono"/>
                <a:cs typeface="IBM Plex Mono"/>
                <a:sym typeface="IBM Plex Mono"/>
              </a:defRPr>
            </a:lvl1pPr>
            <a:lvl2pPr lvl="1"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2pPr>
            <a:lvl3pPr lvl="2"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3pPr>
            <a:lvl4pPr lvl="3"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4pPr>
            <a:lvl5pPr lvl="4"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5pPr>
            <a:lvl6pPr lvl="5"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6pPr>
            <a:lvl7pPr lvl="6"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7pPr>
            <a:lvl8pPr lvl="7"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8pPr>
            <a:lvl9pPr lvl="8"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9pPr>
          </a:lstStyle>
          <a:p/>
        </p:txBody>
      </p:sp>
      <p:sp>
        <p:nvSpPr>
          <p:cNvPr id="505" name="Google Shape;505;p13"/>
          <p:cNvSpPr txBox="1"/>
          <p:nvPr>
            <p:ph idx="13" type="subTitle"/>
          </p:nvPr>
        </p:nvSpPr>
        <p:spPr>
          <a:xfrm>
            <a:off x="4366698" y="1918675"/>
            <a:ext cx="32337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Source Code Pro"/>
              <a:buNone/>
              <a:defRPr b="1" sz="1900">
                <a:latin typeface="IBM Plex Mono"/>
                <a:ea typeface="IBM Plex Mono"/>
                <a:cs typeface="IBM Plex Mono"/>
                <a:sym typeface="IBM Plex Mono"/>
              </a:defRPr>
            </a:lvl1pPr>
            <a:lvl2pPr lvl="1"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2pPr>
            <a:lvl3pPr lvl="2"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3pPr>
            <a:lvl4pPr lvl="3"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4pPr>
            <a:lvl5pPr lvl="4"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5pPr>
            <a:lvl6pPr lvl="5"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6pPr>
            <a:lvl7pPr lvl="6"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7pPr>
            <a:lvl8pPr lvl="7"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8pPr>
            <a:lvl9pPr lvl="8"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9pPr>
          </a:lstStyle>
          <a:p/>
        </p:txBody>
      </p:sp>
      <p:sp>
        <p:nvSpPr>
          <p:cNvPr id="506" name="Google Shape;506;p13"/>
          <p:cNvSpPr txBox="1"/>
          <p:nvPr>
            <p:ph idx="14" type="subTitle"/>
          </p:nvPr>
        </p:nvSpPr>
        <p:spPr>
          <a:xfrm>
            <a:off x="720000" y="3614801"/>
            <a:ext cx="32337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9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507" name="Google Shape;507;p13"/>
          <p:cNvSpPr txBox="1"/>
          <p:nvPr>
            <p:ph idx="15" type="subTitle"/>
          </p:nvPr>
        </p:nvSpPr>
        <p:spPr>
          <a:xfrm>
            <a:off x="4366698" y="3614801"/>
            <a:ext cx="32337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9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508" name="Google Shape;508;p13"/>
          <p:cNvGrpSpPr/>
          <p:nvPr/>
        </p:nvGrpSpPr>
        <p:grpSpPr>
          <a:xfrm>
            <a:off x="-808923" y="2711465"/>
            <a:ext cx="2097951" cy="3309497"/>
            <a:chOff x="-656523" y="2711465"/>
            <a:chExt cx="2097951" cy="3309497"/>
          </a:xfrm>
        </p:grpSpPr>
        <p:sp>
          <p:nvSpPr>
            <p:cNvPr id="509" name="Google Shape;509;p13"/>
            <p:cNvSpPr/>
            <p:nvPr/>
          </p:nvSpPr>
          <p:spPr>
            <a:xfrm flipH="1">
              <a:off x="-352474" y="4279466"/>
              <a:ext cx="1139424" cy="986746"/>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 name="Google Shape;510;p13"/>
            <p:cNvGrpSpPr/>
            <p:nvPr/>
          </p:nvGrpSpPr>
          <p:grpSpPr>
            <a:xfrm>
              <a:off x="323479" y="4682324"/>
              <a:ext cx="328346" cy="328531"/>
              <a:chOff x="3678700" y="407275"/>
              <a:chExt cx="708100" cy="708500"/>
            </a:xfrm>
          </p:grpSpPr>
          <p:sp>
            <p:nvSpPr>
              <p:cNvPr id="511" name="Google Shape;511;p13"/>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3"/>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3"/>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3"/>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3"/>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3"/>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3"/>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13"/>
            <p:cNvGrpSpPr/>
            <p:nvPr/>
          </p:nvGrpSpPr>
          <p:grpSpPr>
            <a:xfrm>
              <a:off x="-541317" y="2711465"/>
              <a:ext cx="1117945" cy="1598547"/>
              <a:chOff x="-541317" y="2711465"/>
              <a:chExt cx="1117945" cy="1598547"/>
            </a:xfrm>
          </p:grpSpPr>
          <p:sp>
            <p:nvSpPr>
              <p:cNvPr id="519" name="Google Shape;519;p13"/>
              <p:cNvSpPr/>
              <p:nvPr/>
            </p:nvSpPr>
            <p:spPr>
              <a:xfrm rot="8999999">
                <a:off x="-132025" y="2659081"/>
                <a:ext cx="246869" cy="1703314"/>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chemeClr val="dk2">
                  <a:alpha val="313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13"/>
              <p:cNvGrpSpPr/>
              <p:nvPr/>
            </p:nvGrpSpPr>
            <p:grpSpPr>
              <a:xfrm>
                <a:off x="442584" y="4120912"/>
                <a:ext cx="134044" cy="134013"/>
                <a:chOff x="1101075" y="2142375"/>
                <a:chExt cx="439200" cy="439100"/>
              </a:xfrm>
            </p:grpSpPr>
            <p:sp>
              <p:nvSpPr>
                <p:cNvPr id="521" name="Google Shape;521;p1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3" name="Google Shape;523;p13"/>
            <p:cNvGrpSpPr/>
            <p:nvPr/>
          </p:nvGrpSpPr>
          <p:grpSpPr>
            <a:xfrm rot="-9080766">
              <a:off x="-341725" y="3731687"/>
              <a:ext cx="1117904" cy="1598488"/>
              <a:chOff x="-541317" y="2711465"/>
              <a:chExt cx="1117945" cy="1598547"/>
            </a:xfrm>
          </p:grpSpPr>
          <p:sp>
            <p:nvSpPr>
              <p:cNvPr id="524" name="Google Shape;524;p13"/>
              <p:cNvSpPr/>
              <p:nvPr/>
            </p:nvSpPr>
            <p:spPr>
              <a:xfrm rot="8999999">
                <a:off x="-132025" y="2659081"/>
                <a:ext cx="246869" cy="1703314"/>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chemeClr val="dk2">
                  <a:alpha val="313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 name="Google Shape;525;p13"/>
              <p:cNvGrpSpPr/>
              <p:nvPr/>
            </p:nvGrpSpPr>
            <p:grpSpPr>
              <a:xfrm>
                <a:off x="442584" y="4120912"/>
                <a:ext cx="134044" cy="134013"/>
                <a:chOff x="1101075" y="2142375"/>
                <a:chExt cx="439200" cy="439100"/>
              </a:xfrm>
            </p:grpSpPr>
            <p:sp>
              <p:nvSpPr>
                <p:cNvPr id="526" name="Google Shape;526;p1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 name="Google Shape;528;p13"/>
            <p:cNvGrpSpPr/>
            <p:nvPr/>
          </p:nvGrpSpPr>
          <p:grpSpPr>
            <a:xfrm rot="10800000">
              <a:off x="323483" y="4422415"/>
              <a:ext cx="1117945" cy="1598547"/>
              <a:chOff x="-541317" y="2711465"/>
              <a:chExt cx="1117945" cy="1598547"/>
            </a:xfrm>
          </p:grpSpPr>
          <p:sp>
            <p:nvSpPr>
              <p:cNvPr id="529" name="Google Shape;529;p13"/>
              <p:cNvSpPr/>
              <p:nvPr/>
            </p:nvSpPr>
            <p:spPr>
              <a:xfrm rot="8999999">
                <a:off x="-132025" y="2659081"/>
                <a:ext cx="246869" cy="1703314"/>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chemeClr val="dk2">
                  <a:alpha val="313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13"/>
              <p:cNvGrpSpPr/>
              <p:nvPr/>
            </p:nvGrpSpPr>
            <p:grpSpPr>
              <a:xfrm>
                <a:off x="442584" y="4120912"/>
                <a:ext cx="134044" cy="134013"/>
                <a:chOff x="1101075" y="2142375"/>
                <a:chExt cx="439200" cy="439100"/>
              </a:xfrm>
            </p:grpSpPr>
            <p:sp>
              <p:nvSpPr>
                <p:cNvPr id="531" name="Google Shape;531;p1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3" name="Google Shape;533;p13"/>
          <p:cNvGrpSpPr/>
          <p:nvPr/>
        </p:nvGrpSpPr>
        <p:grpSpPr>
          <a:xfrm>
            <a:off x="6470875" y="-1735180"/>
            <a:ext cx="4257000" cy="4171657"/>
            <a:chOff x="6394675" y="-1658980"/>
            <a:chExt cx="4257000" cy="4171657"/>
          </a:xfrm>
        </p:grpSpPr>
        <p:grpSp>
          <p:nvGrpSpPr>
            <p:cNvPr id="534" name="Google Shape;534;p13"/>
            <p:cNvGrpSpPr/>
            <p:nvPr/>
          </p:nvGrpSpPr>
          <p:grpSpPr>
            <a:xfrm flipH="1" rot="-2700000">
              <a:off x="7289785" y="-1246897"/>
              <a:ext cx="2552124" cy="3347490"/>
              <a:chOff x="2976325" y="908175"/>
              <a:chExt cx="4028179" cy="5283555"/>
            </a:xfrm>
          </p:grpSpPr>
          <p:sp>
            <p:nvSpPr>
              <p:cNvPr id="535" name="Google Shape;535;p13"/>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3"/>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3"/>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13"/>
            <p:cNvSpPr/>
            <p:nvPr/>
          </p:nvSpPr>
          <p:spPr>
            <a:xfrm>
              <a:off x="6394675" y="0"/>
              <a:ext cx="284119" cy="246048"/>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3"/>
            <p:cNvSpPr/>
            <p:nvPr/>
          </p:nvSpPr>
          <p:spPr>
            <a:xfrm>
              <a:off x="6627600" y="-49075"/>
              <a:ext cx="570546" cy="494095"/>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13"/>
          <p:cNvGrpSpPr/>
          <p:nvPr/>
        </p:nvGrpSpPr>
        <p:grpSpPr>
          <a:xfrm>
            <a:off x="-113888" y="229201"/>
            <a:ext cx="1891393" cy="134100"/>
            <a:chOff x="-113888" y="229201"/>
            <a:chExt cx="1891393" cy="134100"/>
          </a:xfrm>
        </p:grpSpPr>
        <p:sp>
          <p:nvSpPr>
            <p:cNvPr id="541" name="Google Shape;541;p13"/>
            <p:cNvSpPr/>
            <p:nvPr/>
          </p:nvSpPr>
          <p:spPr>
            <a:xfrm>
              <a:off x="1643404" y="2292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 name="Google Shape;542;p13"/>
            <p:cNvCxnSpPr/>
            <p:nvPr/>
          </p:nvCxnSpPr>
          <p:spPr>
            <a:xfrm rot="10800000">
              <a:off x="783712" y="-601348"/>
              <a:ext cx="0" cy="1795200"/>
            </a:xfrm>
            <a:prstGeom prst="straightConnector1">
              <a:avLst/>
            </a:prstGeom>
            <a:noFill/>
            <a:ln cap="flat" cmpd="sng" w="9525">
              <a:solidFill>
                <a:schemeClr val="dk2"/>
              </a:solidFill>
              <a:prstDash val="solid"/>
              <a:round/>
              <a:headEnd len="med" w="med" type="none"/>
              <a:tailEnd len="med" w="med" type="none"/>
            </a:ln>
          </p:spPr>
        </p:cxnSp>
        <p:sp>
          <p:nvSpPr>
            <p:cNvPr id="543" name="Google Shape;543;p13"/>
            <p:cNvSpPr/>
            <p:nvPr/>
          </p:nvSpPr>
          <p:spPr>
            <a:xfrm>
              <a:off x="1673517" y="2593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44" name="Shape 544"/>
        <p:cNvGrpSpPr/>
        <p:nvPr/>
      </p:nvGrpSpPr>
      <p:grpSpPr>
        <a:xfrm>
          <a:off x="0" y="0"/>
          <a:ext cx="0" cy="0"/>
          <a:chOff x="0" y="0"/>
          <a:chExt cx="0" cy="0"/>
        </a:xfrm>
      </p:grpSpPr>
      <p:sp>
        <p:nvSpPr>
          <p:cNvPr id="545" name="Google Shape;545;p14"/>
          <p:cNvSpPr txBox="1"/>
          <p:nvPr>
            <p:ph type="title"/>
          </p:nvPr>
        </p:nvSpPr>
        <p:spPr>
          <a:xfrm>
            <a:off x="713225" y="3349250"/>
            <a:ext cx="6691200" cy="5319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46" name="Google Shape;546;p14"/>
          <p:cNvSpPr txBox="1"/>
          <p:nvPr>
            <p:ph idx="1" type="subTitle"/>
          </p:nvPr>
        </p:nvSpPr>
        <p:spPr>
          <a:xfrm>
            <a:off x="713225" y="1511313"/>
            <a:ext cx="6691200" cy="1478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8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547" name="Shape 547"/>
        <p:cNvGrpSpPr/>
        <p:nvPr/>
      </p:nvGrpSpPr>
      <p:grpSpPr>
        <a:xfrm>
          <a:off x="0" y="0"/>
          <a:ext cx="0" cy="0"/>
          <a:chOff x="0" y="0"/>
          <a:chExt cx="0" cy="0"/>
        </a:xfrm>
      </p:grpSpPr>
      <p:sp>
        <p:nvSpPr>
          <p:cNvPr id="548" name="Google Shape;548;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549" name="Google Shape;549;p15"/>
          <p:cNvGrpSpPr/>
          <p:nvPr/>
        </p:nvGrpSpPr>
        <p:grpSpPr>
          <a:xfrm>
            <a:off x="4967675" y="4931713"/>
            <a:ext cx="439200" cy="439100"/>
            <a:chOff x="1101075" y="2142375"/>
            <a:chExt cx="439200" cy="439100"/>
          </a:xfrm>
        </p:grpSpPr>
        <p:sp>
          <p:nvSpPr>
            <p:cNvPr id="550" name="Google Shape;550;p1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15"/>
          <p:cNvGrpSpPr/>
          <p:nvPr/>
        </p:nvGrpSpPr>
        <p:grpSpPr>
          <a:xfrm>
            <a:off x="2176605" y="-3695660"/>
            <a:ext cx="7317722" cy="6983297"/>
            <a:chOff x="2100405" y="-3619460"/>
            <a:chExt cx="7317722" cy="6983297"/>
          </a:xfrm>
        </p:grpSpPr>
        <p:sp>
          <p:nvSpPr>
            <p:cNvPr id="553" name="Google Shape;553;p15"/>
            <p:cNvSpPr/>
            <p:nvPr/>
          </p:nvSpPr>
          <p:spPr>
            <a:xfrm flipH="1" rot="8100000">
              <a:off x="3778999" y="-2106462"/>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15"/>
            <p:cNvGrpSpPr/>
            <p:nvPr/>
          </p:nvGrpSpPr>
          <p:grpSpPr>
            <a:xfrm rot="2700000">
              <a:off x="7787417" y="120497"/>
              <a:ext cx="582044" cy="582419"/>
              <a:chOff x="959750" y="3039275"/>
              <a:chExt cx="582050" cy="582425"/>
            </a:xfrm>
          </p:grpSpPr>
          <p:sp>
            <p:nvSpPr>
              <p:cNvPr id="555" name="Google Shape;555;p1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5"/>
            <p:cNvGrpSpPr/>
            <p:nvPr/>
          </p:nvGrpSpPr>
          <p:grpSpPr>
            <a:xfrm rot="2700000">
              <a:off x="8310742" y="-75303"/>
              <a:ext cx="582044" cy="582419"/>
              <a:chOff x="959750" y="3039275"/>
              <a:chExt cx="582050" cy="582425"/>
            </a:xfrm>
          </p:grpSpPr>
          <p:sp>
            <p:nvSpPr>
              <p:cNvPr id="563" name="Google Shape;563;p1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 name="Google Shape;570;p15"/>
            <p:cNvSpPr/>
            <p:nvPr/>
          </p:nvSpPr>
          <p:spPr>
            <a:xfrm rot="5400000">
              <a:off x="8142048" y="-57566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5"/>
            <p:cNvSpPr/>
            <p:nvPr/>
          </p:nvSpPr>
          <p:spPr>
            <a:xfrm rot="10800000">
              <a:off x="8365398" y="-290023"/>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5"/>
            <p:cNvSpPr/>
            <p:nvPr/>
          </p:nvSpPr>
          <p:spPr>
            <a:xfrm rot="10800000">
              <a:off x="8490148" y="2"/>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5"/>
            <p:cNvSpPr/>
            <p:nvPr/>
          </p:nvSpPr>
          <p:spPr>
            <a:xfrm flipH="1" rot="-2700000">
              <a:off x="3192849" y="-2898537"/>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15"/>
          <p:cNvGrpSpPr/>
          <p:nvPr/>
        </p:nvGrpSpPr>
        <p:grpSpPr>
          <a:xfrm>
            <a:off x="-2424242" y="2074146"/>
            <a:ext cx="6274943" cy="6257753"/>
            <a:chOff x="-2447692" y="2022396"/>
            <a:chExt cx="6274943" cy="6257753"/>
          </a:xfrm>
        </p:grpSpPr>
        <p:grpSp>
          <p:nvGrpSpPr>
            <p:cNvPr id="575" name="Google Shape;575;p15"/>
            <p:cNvGrpSpPr/>
            <p:nvPr/>
          </p:nvGrpSpPr>
          <p:grpSpPr>
            <a:xfrm flipH="1" rot="10800000">
              <a:off x="-25334" y="4406387"/>
              <a:ext cx="1538562" cy="971589"/>
              <a:chOff x="-191059" y="95963"/>
              <a:chExt cx="1538562" cy="971589"/>
            </a:xfrm>
          </p:grpSpPr>
          <p:grpSp>
            <p:nvGrpSpPr>
              <p:cNvPr id="576" name="Google Shape;576;p15"/>
              <p:cNvGrpSpPr/>
              <p:nvPr/>
            </p:nvGrpSpPr>
            <p:grpSpPr>
              <a:xfrm>
                <a:off x="-191059" y="201619"/>
                <a:ext cx="904284" cy="865933"/>
                <a:chOff x="2038491" y="-937756"/>
                <a:chExt cx="904284" cy="865933"/>
              </a:xfrm>
            </p:grpSpPr>
            <p:grpSp>
              <p:nvGrpSpPr>
                <p:cNvPr id="577" name="Google Shape;577;p15"/>
                <p:cNvGrpSpPr/>
                <p:nvPr/>
              </p:nvGrpSpPr>
              <p:grpSpPr>
                <a:xfrm>
                  <a:off x="2096570" y="-863491"/>
                  <a:ext cx="717621" cy="717392"/>
                  <a:chOff x="1483457" y="3953671"/>
                  <a:chExt cx="717621" cy="717392"/>
                </a:xfrm>
              </p:grpSpPr>
              <p:sp>
                <p:nvSpPr>
                  <p:cNvPr id="578" name="Google Shape;578;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15"/>
              <p:cNvGrpSpPr/>
              <p:nvPr/>
            </p:nvGrpSpPr>
            <p:grpSpPr>
              <a:xfrm>
                <a:off x="584533" y="95963"/>
                <a:ext cx="473483" cy="453403"/>
                <a:chOff x="2038491" y="-937756"/>
                <a:chExt cx="904284" cy="865933"/>
              </a:xfrm>
            </p:grpSpPr>
            <p:grpSp>
              <p:nvGrpSpPr>
                <p:cNvPr id="585" name="Google Shape;585;p15"/>
                <p:cNvGrpSpPr/>
                <p:nvPr/>
              </p:nvGrpSpPr>
              <p:grpSpPr>
                <a:xfrm>
                  <a:off x="2096570" y="-863491"/>
                  <a:ext cx="717621" cy="717392"/>
                  <a:chOff x="1483457" y="3953671"/>
                  <a:chExt cx="717621" cy="717392"/>
                </a:xfrm>
              </p:grpSpPr>
              <p:sp>
                <p:nvSpPr>
                  <p:cNvPr id="586" name="Google Shape;586;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 name="Google Shape;591;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15"/>
              <p:cNvGrpSpPr/>
              <p:nvPr/>
            </p:nvGrpSpPr>
            <p:grpSpPr>
              <a:xfrm>
                <a:off x="530445" y="481913"/>
                <a:ext cx="473483" cy="453403"/>
                <a:chOff x="2038491" y="-937756"/>
                <a:chExt cx="904284" cy="865933"/>
              </a:xfrm>
            </p:grpSpPr>
            <p:grpSp>
              <p:nvGrpSpPr>
                <p:cNvPr id="593" name="Google Shape;593;p15"/>
                <p:cNvGrpSpPr/>
                <p:nvPr/>
              </p:nvGrpSpPr>
              <p:grpSpPr>
                <a:xfrm>
                  <a:off x="2096570" y="-863491"/>
                  <a:ext cx="717621" cy="717392"/>
                  <a:chOff x="1483457" y="3953671"/>
                  <a:chExt cx="717621" cy="717392"/>
                </a:xfrm>
              </p:grpSpPr>
              <p:sp>
                <p:nvSpPr>
                  <p:cNvPr id="594" name="Google Shape;594;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15"/>
              <p:cNvGrpSpPr/>
              <p:nvPr/>
            </p:nvGrpSpPr>
            <p:grpSpPr>
              <a:xfrm>
                <a:off x="874020" y="312788"/>
                <a:ext cx="473483" cy="453403"/>
                <a:chOff x="2038491" y="-937756"/>
                <a:chExt cx="904284" cy="865933"/>
              </a:xfrm>
            </p:grpSpPr>
            <p:grpSp>
              <p:nvGrpSpPr>
                <p:cNvPr id="601" name="Google Shape;601;p15"/>
                <p:cNvGrpSpPr/>
                <p:nvPr/>
              </p:nvGrpSpPr>
              <p:grpSpPr>
                <a:xfrm>
                  <a:off x="2096570" y="-863491"/>
                  <a:ext cx="717621" cy="717392"/>
                  <a:chOff x="1483457" y="3953671"/>
                  <a:chExt cx="717621" cy="717392"/>
                </a:xfrm>
              </p:grpSpPr>
              <p:sp>
                <p:nvSpPr>
                  <p:cNvPr id="602" name="Google Shape;602;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 name="Google Shape;607;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8" name="Google Shape;608;p15"/>
            <p:cNvGrpSpPr/>
            <p:nvPr/>
          </p:nvGrpSpPr>
          <p:grpSpPr>
            <a:xfrm flipH="1" rot="-3320950">
              <a:off x="-1885521" y="3185658"/>
              <a:ext cx="4889863" cy="3931229"/>
              <a:chOff x="7103825" y="-713112"/>
              <a:chExt cx="3785226" cy="3043150"/>
            </a:xfrm>
          </p:grpSpPr>
          <p:sp>
            <p:nvSpPr>
              <p:cNvPr id="609" name="Google Shape;609;p15"/>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15"/>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sp>
          <p:nvSpPr>
            <p:cNvPr id="611" name="Google Shape;611;p15"/>
            <p:cNvSpPr/>
            <p:nvPr/>
          </p:nvSpPr>
          <p:spPr>
            <a:xfrm flipH="1" rot="-2700000">
              <a:off x="249333" y="3270782"/>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 name="Google Shape;612;p15"/>
            <p:cNvGrpSpPr/>
            <p:nvPr/>
          </p:nvGrpSpPr>
          <p:grpSpPr>
            <a:xfrm rot="5400000">
              <a:off x="1987130" y="4230949"/>
              <a:ext cx="88142" cy="1137387"/>
              <a:chOff x="3054755" y="4367024"/>
              <a:chExt cx="88142" cy="1137387"/>
            </a:xfrm>
          </p:grpSpPr>
          <p:sp>
            <p:nvSpPr>
              <p:cNvPr id="613" name="Google Shape;613;p15"/>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5"/>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615" name="Shape 615"/>
        <p:cNvGrpSpPr/>
        <p:nvPr/>
      </p:nvGrpSpPr>
      <p:grpSpPr>
        <a:xfrm>
          <a:off x="0" y="0"/>
          <a:ext cx="0" cy="0"/>
          <a:chOff x="0" y="0"/>
          <a:chExt cx="0" cy="0"/>
        </a:xfrm>
      </p:grpSpPr>
      <p:sp>
        <p:nvSpPr>
          <p:cNvPr id="616" name="Google Shape;616;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617" name="Google Shape;617;p16"/>
          <p:cNvGrpSpPr/>
          <p:nvPr/>
        </p:nvGrpSpPr>
        <p:grpSpPr>
          <a:xfrm>
            <a:off x="7810267" y="-622132"/>
            <a:ext cx="2587792" cy="2725916"/>
            <a:chOff x="7810267" y="-622132"/>
            <a:chExt cx="2587792" cy="2725916"/>
          </a:xfrm>
        </p:grpSpPr>
        <p:grpSp>
          <p:nvGrpSpPr>
            <p:cNvPr id="618" name="Google Shape;618;p16"/>
            <p:cNvGrpSpPr/>
            <p:nvPr/>
          </p:nvGrpSpPr>
          <p:grpSpPr>
            <a:xfrm>
              <a:off x="8520988" y="-90875"/>
              <a:ext cx="904666" cy="726121"/>
              <a:chOff x="7945225" y="4302000"/>
              <a:chExt cx="904666" cy="726121"/>
            </a:xfrm>
          </p:grpSpPr>
          <p:sp>
            <p:nvSpPr>
              <p:cNvPr id="619" name="Google Shape;619;p16"/>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6"/>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6"/>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16"/>
            <p:cNvGrpSpPr/>
            <p:nvPr/>
          </p:nvGrpSpPr>
          <p:grpSpPr>
            <a:xfrm>
              <a:off x="8869019" y="-622132"/>
              <a:ext cx="325154" cy="1788670"/>
              <a:chOff x="8869019" y="-622132"/>
              <a:chExt cx="325154" cy="1788670"/>
            </a:xfrm>
          </p:grpSpPr>
          <p:sp>
            <p:nvSpPr>
              <p:cNvPr id="623" name="Google Shape;623;p16"/>
              <p:cNvSpPr/>
              <p:nvPr/>
            </p:nvSpPr>
            <p:spPr>
              <a:xfrm rot="10800000">
                <a:off x="8869019" y="-622132"/>
                <a:ext cx="246869" cy="1703243"/>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chemeClr val="dk2">
                      <a:alpha val="31360"/>
                    </a:schemeClr>
                  </a:gs>
                  <a:gs pos="100000">
                    <a:srgbClr val="FFFFFF">
                      <a:alpha val="0"/>
                      <a:alpha val="3136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 name="Google Shape;624;p16"/>
              <p:cNvGrpSpPr/>
              <p:nvPr/>
            </p:nvGrpSpPr>
            <p:grpSpPr>
              <a:xfrm rot="1800062">
                <a:off x="9035610" y="1007995"/>
                <a:ext cx="134040" cy="134009"/>
                <a:chOff x="1101075" y="2142375"/>
                <a:chExt cx="439200" cy="439100"/>
              </a:xfrm>
            </p:grpSpPr>
            <p:sp>
              <p:nvSpPr>
                <p:cNvPr id="625" name="Google Shape;625;p1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7" name="Google Shape;627;p16"/>
            <p:cNvSpPr/>
            <p:nvPr/>
          </p:nvSpPr>
          <p:spPr>
            <a:xfrm rot="2700000">
              <a:off x="8482428" y="-422541"/>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6"/>
            <p:cNvSpPr/>
            <p:nvPr/>
          </p:nvSpPr>
          <p:spPr>
            <a:xfrm rot="2700000">
              <a:off x="8744103" y="-213191"/>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16"/>
          <p:cNvGrpSpPr/>
          <p:nvPr/>
        </p:nvGrpSpPr>
        <p:grpSpPr>
          <a:xfrm>
            <a:off x="8332551" y="-7"/>
            <a:ext cx="2386151" cy="3293873"/>
            <a:chOff x="8256351" y="-7"/>
            <a:chExt cx="2386151" cy="3293873"/>
          </a:xfrm>
        </p:grpSpPr>
        <p:pic>
          <p:nvPicPr>
            <p:cNvPr id="630" name="Google Shape;630;p16"/>
            <p:cNvPicPr preferRelativeResize="0"/>
            <p:nvPr/>
          </p:nvPicPr>
          <p:blipFill rotWithShape="1">
            <a:blip r:embed="rId2">
              <a:alphaModFix/>
            </a:blip>
            <a:srcRect b="26177" l="16960" r="7121" t="24718"/>
            <a:stretch/>
          </p:blipFill>
          <p:spPr>
            <a:xfrm rot="5400000">
              <a:off x="7886227" y="537590"/>
              <a:ext cx="3126400" cy="2386151"/>
            </a:xfrm>
            <a:prstGeom prst="rect">
              <a:avLst/>
            </a:prstGeom>
            <a:noFill/>
            <a:ln>
              <a:noFill/>
            </a:ln>
          </p:spPr>
        </p:pic>
        <p:grpSp>
          <p:nvGrpSpPr>
            <p:cNvPr id="631" name="Google Shape;631;p16"/>
            <p:cNvGrpSpPr/>
            <p:nvPr/>
          </p:nvGrpSpPr>
          <p:grpSpPr>
            <a:xfrm rot="10800000">
              <a:off x="8452444" y="-7"/>
              <a:ext cx="325154" cy="1788670"/>
              <a:chOff x="8869019" y="-622132"/>
              <a:chExt cx="325154" cy="1788670"/>
            </a:xfrm>
          </p:grpSpPr>
          <p:sp>
            <p:nvSpPr>
              <p:cNvPr id="632" name="Google Shape;632;p16"/>
              <p:cNvSpPr/>
              <p:nvPr/>
            </p:nvSpPr>
            <p:spPr>
              <a:xfrm rot="10800000">
                <a:off x="8869019" y="-622132"/>
                <a:ext cx="246869" cy="1703243"/>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chemeClr val="lt2">
                      <a:alpha val="31360"/>
                    </a:schemeClr>
                  </a:gs>
                  <a:gs pos="40000">
                    <a:srgbClr val="FF9900">
                      <a:alpha val="40784"/>
                      <a:alpha val="31360"/>
                    </a:srgbClr>
                  </a:gs>
                  <a:gs pos="100000">
                    <a:srgbClr val="FFFFFF">
                      <a:alpha val="0"/>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16"/>
              <p:cNvGrpSpPr/>
              <p:nvPr/>
            </p:nvGrpSpPr>
            <p:grpSpPr>
              <a:xfrm rot="1800062">
                <a:off x="9035610" y="1007995"/>
                <a:ext cx="134040" cy="134009"/>
                <a:chOff x="1101075" y="2142375"/>
                <a:chExt cx="439200" cy="439100"/>
              </a:xfrm>
            </p:grpSpPr>
            <p:sp>
              <p:nvSpPr>
                <p:cNvPr id="634" name="Google Shape;634;p1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6" name="Google Shape;636;p16"/>
          <p:cNvGrpSpPr/>
          <p:nvPr/>
        </p:nvGrpSpPr>
        <p:grpSpPr>
          <a:xfrm>
            <a:off x="-213525" y="171225"/>
            <a:ext cx="439200" cy="439100"/>
            <a:chOff x="1101075" y="2142375"/>
            <a:chExt cx="439200" cy="439100"/>
          </a:xfrm>
        </p:grpSpPr>
        <p:sp>
          <p:nvSpPr>
            <p:cNvPr id="637" name="Google Shape;637;p1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16"/>
          <p:cNvGrpSpPr/>
          <p:nvPr/>
        </p:nvGrpSpPr>
        <p:grpSpPr>
          <a:xfrm>
            <a:off x="-1262974" y="3161328"/>
            <a:ext cx="4822591" cy="2934500"/>
            <a:chOff x="-1186774" y="3161328"/>
            <a:chExt cx="4822591" cy="2934500"/>
          </a:xfrm>
        </p:grpSpPr>
        <p:pic>
          <p:nvPicPr>
            <p:cNvPr id="640" name="Google Shape;640;p16"/>
            <p:cNvPicPr preferRelativeResize="0"/>
            <p:nvPr/>
          </p:nvPicPr>
          <p:blipFill rotWithShape="1">
            <a:blip r:embed="rId2">
              <a:alphaModFix/>
            </a:blip>
            <a:srcRect b="26177" l="16960" r="7121" t="24718"/>
            <a:stretch/>
          </p:blipFill>
          <p:spPr>
            <a:xfrm rot="5400000">
              <a:off x="-1534175" y="3508728"/>
              <a:ext cx="2934500" cy="2239699"/>
            </a:xfrm>
            <a:prstGeom prst="rect">
              <a:avLst/>
            </a:prstGeom>
            <a:noFill/>
            <a:ln>
              <a:noFill/>
            </a:ln>
          </p:spPr>
        </p:pic>
        <p:sp>
          <p:nvSpPr>
            <p:cNvPr id="641" name="Google Shape;641;p16"/>
            <p:cNvSpPr/>
            <p:nvPr/>
          </p:nvSpPr>
          <p:spPr>
            <a:xfrm rot="-5400000">
              <a:off x="-184180" y="3596444"/>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 name="Google Shape;642;p16"/>
            <p:cNvGrpSpPr/>
            <p:nvPr/>
          </p:nvGrpSpPr>
          <p:grpSpPr>
            <a:xfrm>
              <a:off x="58899" y="4608583"/>
              <a:ext cx="604346" cy="657081"/>
              <a:chOff x="58899" y="4608583"/>
              <a:chExt cx="604346" cy="657081"/>
            </a:xfrm>
          </p:grpSpPr>
          <p:grpSp>
            <p:nvGrpSpPr>
              <p:cNvPr id="643" name="Google Shape;643;p16"/>
              <p:cNvGrpSpPr/>
              <p:nvPr/>
            </p:nvGrpSpPr>
            <p:grpSpPr>
              <a:xfrm rot="10800000">
                <a:off x="58899" y="4608583"/>
                <a:ext cx="328346" cy="328531"/>
                <a:chOff x="3678700" y="407275"/>
                <a:chExt cx="708100" cy="708500"/>
              </a:xfrm>
            </p:grpSpPr>
            <p:sp>
              <p:nvSpPr>
                <p:cNvPr id="644" name="Google Shape;644;p16"/>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6"/>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6"/>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6"/>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6"/>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6"/>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6"/>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16"/>
              <p:cNvGrpSpPr/>
              <p:nvPr/>
            </p:nvGrpSpPr>
            <p:grpSpPr>
              <a:xfrm rot="10800000">
                <a:off x="334899" y="4608583"/>
                <a:ext cx="328346" cy="328531"/>
                <a:chOff x="3678700" y="407275"/>
                <a:chExt cx="708100" cy="708500"/>
              </a:xfrm>
            </p:grpSpPr>
            <p:sp>
              <p:nvSpPr>
                <p:cNvPr id="652" name="Google Shape;652;p16"/>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6"/>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6"/>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6"/>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6"/>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16"/>
              <p:cNvGrpSpPr/>
              <p:nvPr/>
            </p:nvGrpSpPr>
            <p:grpSpPr>
              <a:xfrm rot="10800000">
                <a:off x="282574" y="4937133"/>
                <a:ext cx="328346" cy="328531"/>
                <a:chOff x="3678700" y="407275"/>
                <a:chExt cx="708100" cy="708500"/>
              </a:xfrm>
            </p:grpSpPr>
            <p:sp>
              <p:nvSpPr>
                <p:cNvPr id="660" name="Google Shape;660;p16"/>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6"/>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6"/>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6"/>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6"/>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6"/>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6"/>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7" name="Google Shape;667;p16"/>
            <p:cNvGrpSpPr/>
            <p:nvPr/>
          </p:nvGrpSpPr>
          <p:grpSpPr>
            <a:xfrm>
              <a:off x="-923150" y="4796551"/>
              <a:ext cx="4558967" cy="134100"/>
              <a:chOff x="796100" y="3019701"/>
              <a:chExt cx="4558967" cy="134100"/>
            </a:xfrm>
          </p:grpSpPr>
          <p:sp>
            <p:nvSpPr>
              <p:cNvPr id="668" name="Google Shape;668;p16"/>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9" name="Google Shape;669;p16"/>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670" name="Google Shape;670;p16"/>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671" name="Shape 671"/>
        <p:cNvGrpSpPr/>
        <p:nvPr/>
      </p:nvGrpSpPr>
      <p:grpSpPr>
        <a:xfrm>
          <a:off x="0" y="0"/>
          <a:ext cx="0" cy="0"/>
          <a:chOff x="0" y="0"/>
          <a:chExt cx="0" cy="0"/>
        </a:xfrm>
      </p:grpSpPr>
      <p:sp>
        <p:nvSpPr>
          <p:cNvPr id="672" name="Google Shape;672;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673" name="Google Shape;673;p17"/>
          <p:cNvGrpSpPr/>
          <p:nvPr/>
        </p:nvGrpSpPr>
        <p:grpSpPr>
          <a:xfrm>
            <a:off x="-2176650" y="-112745"/>
            <a:ext cx="4680670" cy="5935195"/>
            <a:chOff x="-2176650" y="-112745"/>
            <a:chExt cx="4680670" cy="5935195"/>
          </a:xfrm>
        </p:grpSpPr>
        <p:grpSp>
          <p:nvGrpSpPr>
            <p:cNvPr id="674" name="Google Shape;674;p17"/>
            <p:cNvGrpSpPr/>
            <p:nvPr/>
          </p:nvGrpSpPr>
          <p:grpSpPr>
            <a:xfrm>
              <a:off x="-2176650" y="-112745"/>
              <a:ext cx="4680670" cy="5935195"/>
              <a:chOff x="-2176650" y="-112745"/>
              <a:chExt cx="4680670" cy="5935195"/>
            </a:xfrm>
          </p:grpSpPr>
          <p:sp>
            <p:nvSpPr>
              <p:cNvPr id="675" name="Google Shape;675;p17"/>
              <p:cNvSpPr/>
              <p:nvPr/>
            </p:nvSpPr>
            <p:spPr>
              <a:xfrm rot="-2700000">
                <a:off x="-1523974" y="2178291"/>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17"/>
              <p:cNvGrpSpPr/>
              <p:nvPr/>
            </p:nvGrpSpPr>
            <p:grpSpPr>
              <a:xfrm rot="-2700000">
                <a:off x="10491" y="4440580"/>
                <a:ext cx="582044" cy="582419"/>
                <a:chOff x="959750" y="3039275"/>
                <a:chExt cx="582050" cy="582425"/>
              </a:xfrm>
            </p:grpSpPr>
            <p:sp>
              <p:nvSpPr>
                <p:cNvPr id="677" name="Google Shape;677;p17"/>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7"/>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7"/>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7"/>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7"/>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7"/>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7"/>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17"/>
              <p:cNvGrpSpPr/>
              <p:nvPr/>
            </p:nvGrpSpPr>
            <p:grpSpPr>
              <a:xfrm rot="-2700000">
                <a:off x="-183259" y="2704590"/>
                <a:ext cx="582044" cy="582419"/>
                <a:chOff x="959750" y="3039275"/>
                <a:chExt cx="582050" cy="582425"/>
              </a:xfrm>
            </p:grpSpPr>
            <p:sp>
              <p:nvSpPr>
                <p:cNvPr id="685" name="Google Shape;685;p17"/>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7"/>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7"/>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7"/>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7"/>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7"/>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7"/>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 name="Google Shape;692;p17"/>
              <p:cNvSpPr/>
              <p:nvPr/>
            </p:nvSpPr>
            <p:spPr>
              <a:xfrm flipH="1" rot="2700000">
                <a:off x="-1073899" y="473691"/>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17"/>
            <p:cNvGrpSpPr/>
            <p:nvPr/>
          </p:nvGrpSpPr>
          <p:grpSpPr>
            <a:xfrm>
              <a:off x="-234425" y="3727550"/>
              <a:ext cx="439200" cy="439100"/>
              <a:chOff x="1101075" y="2142375"/>
              <a:chExt cx="439200" cy="439100"/>
            </a:xfrm>
          </p:grpSpPr>
          <p:sp>
            <p:nvSpPr>
              <p:cNvPr id="694" name="Google Shape;694;p1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17"/>
            <p:cNvGrpSpPr/>
            <p:nvPr/>
          </p:nvGrpSpPr>
          <p:grpSpPr>
            <a:xfrm rot="10800000">
              <a:off x="713225" y="4931225"/>
              <a:ext cx="439200" cy="439100"/>
              <a:chOff x="1101075" y="2142375"/>
              <a:chExt cx="439200" cy="439100"/>
            </a:xfrm>
          </p:grpSpPr>
          <p:sp>
            <p:nvSpPr>
              <p:cNvPr id="697" name="Google Shape;697;p1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9" name="Google Shape;699;p17"/>
          <p:cNvGrpSpPr/>
          <p:nvPr/>
        </p:nvGrpSpPr>
        <p:grpSpPr>
          <a:xfrm>
            <a:off x="6642300" y="-415701"/>
            <a:ext cx="4558967" cy="1887075"/>
            <a:chOff x="6566100" y="-415701"/>
            <a:chExt cx="4558967" cy="1887075"/>
          </a:xfrm>
        </p:grpSpPr>
        <p:pic>
          <p:nvPicPr>
            <p:cNvPr id="700" name="Google Shape;700;p17"/>
            <p:cNvPicPr preferRelativeResize="0"/>
            <p:nvPr/>
          </p:nvPicPr>
          <p:blipFill rotWithShape="1">
            <a:blip r:embed="rId2">
              <a:alphaModFix/>
            </a:blip>
            <a:srcRect b="26177" l="16960" r="7121" t="24718"/>
            <a:stretch/>
          </p:blipFill>
          <p:spPr>
            <a:xfrm>
              <a:off x="8278550" y="-392375"/>
              <a:ext cx="2441950" cy="1863749"/>
            </a:xfrm>
            <a:prstGeom prst="rect">
              <a:avLst/>
            </a:prstGeom>
            <a:noFill/>
            <a:ln>
              <a:noFill/>
            </a:ln>
          </p:spPr>
        </p:pic>
        <p:grpSp>
          <p:nvGrpSpPr>
            <p:cNvPr id="701" name="Google Shape;701;p17"/>
            <p:cNvGrpSpPr/>
            <p:nvPr/>
          </p:nvGrpSpPr>
          <p:grpSpPr>
            <a:xfrm rot="5400000">
              <a:off x="7714062" y="-991384"/>
              <a:ext cx="1433417" cy="2584783"/>
              <a:chOff x="-363163" y="-645596"/>
              <a:chExt cx="1433417" cy="2584783"/>
            </a:xfrm>
          </p:grpSpPr>
          <p:grpSp>
            <p:nvGrpSpPr>
              <p:cNvPr id="702" name="Google Shape;702;p17"/>
              <p:cNvGrpSpPr/>
              <p:nvPr/>
            </p:nvGrpSpPr>
            <p:grpSpPr>
              <a:xfrm rot="10800000">
                <a:off x="-64595" y="-645596"/>
                <a:ext cx="1134849" cy="2370191"/>
                <a:chOff x="-575575" y="3685599"/>
                <a:chExt cx="1421048" cy="2967932"/>
              </a:xfrm>
            </p:grpSpPr>
            <p:sp>
              <p:nvSpPr>
                <p:cNvPr id="703" name="Google Shape;703;p17"/>
                <p:cNvSpPr/>
                <p:nvPr/>
              </p:nvSpPr>
              <p:spPr>
                <a:xfrm>
                  <a:off x="-575575" y="36855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7"/>
                <p:cNvSpPr/>
                <p:nvPr/>
              </p:nvSpPr>
              <p:spPr>
                <a:xfrm rot="10800000">
                  <a:off x="-575573" y="3820175"/>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17"/>
              <p:cNvSpPr/>
              <p:nvPr/>
            </p:nvSpPr>
            <p:spPr>
              <a:xfrm>
                <a:off x="0" y="36165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7"/>
              <p:cNvSpPr/>
              <p:nvPr/>
            </p:nvSpPr>
            <p:spPr>
              <a:xfrm>
                <a:off x="131225" y="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 name="Google Shape;707;p17"/>
              <p:cNvGrpSpPr/>
              <p:nvPr/>
            </p:nvGrpSpPr>
            <p:grpSpPr>
              <a:xfrm flipH="1" rot="-2700000">
                <a:off x="-216370" y="1084101"/>
                <a:ext cx="708093" cy="708493"/>
                <a:chOff x="3678700" y="407275"/>
                <a:chExt cx="708100" cy="708500"/>
              </a:xfrm>
            </p:grpSpPr>
            <p:sp>
              <p:nvSpPr>
                <p:cNvPr id="708" name="Google Shape;708;p17"/>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7"/>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7"/>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7"/>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7"/>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7"/>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7"/>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5" name="Google Shape;715;p17"/>
            <p:cNvGrpSpPr/>
            <p:nvPr/>
          </p:nvGrpSpPr>
          <p:grpSpPr>
            <a:xfrm rot="10800000">
              <a:off x="6566100" y="233963"/>
              <a:ext cx="4558967" cy="134100"/>
              <a:chOff x="796100" y="3019701"/>
              <a:chExt cx="4558967" cy="134100"/>
            </a:xfrm>
          </p:grpSpPr>
          <p:sp>
            <p:nvSpPr>
              <p:cNvPr id="716" name="Google Shape;716;p17"/>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7" name="Google Shape;717;p17"/>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718" name="Google Shape;718;p17"/>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0_1_1_1">
    <p:spTree>
      <p:nvGrpSpPr>
        <p:cNvPr id="719" name="Shape 719"/>
        <p:cNvGrpSpPr/>
        <p:nvPr/>
      </p:nvGrpSpPr>
      <p:grpSpPr>
        <a:xfrm>
          <a:off x="0" y="0"/>
          <a:ext cx="0" cy="0"/>
          <a:chOff x="0" y="0"/>
          <a:chExt cx="0" cy="0"/>
        </a:xfrm>
      </p:grpSpPr>
      <p:grpSp>
        <p:nvGrpSpPr>
          <p:cNvPr id="720" name="Google Shape;720;p18"/>
          <p:cNvGrpSpPr/>
          <p:nvPr/>
        </p:nvGrpSpPr>
        <p:grpSpPr>
          <a:xfrm>
            <a:off x="5404975" y="2221118"/>
            <a:ext cx="4263000" cy="3617400"/>
            <a:chOff x="5328775" y="2221118"/>
            <a:chExt cx="4263000" cy="3617400"/>
          </a:xfrm>
        </p:grpSpPr>
        <p:sp>
          <p:nvSpPr>
            <p:cNvPr id="721" name="Google Shape;721;p18"/>
            <p:cNvSpPr/>
            <p:nvPr/>
          </p:nvSpPr>
          <p:spPr>
            <a:xfrm>
              <a:off x="5328775" y="2221118"/>
              <a:ext cx="4263000" cy="3617400"/>
            </a:xfrm>
            <a:prstGeom prst="ellipse">
              <a:avLst/>
            </a:pr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 name="Google Shape;722;p18"/>
            <p:cNvGrpSpPr/>
            <p:nvPr/>
          </p:nvGrpSpPr>
          <p:grpSpPr>
            <a:xfrm>
              <a:off x="7218100" y="4855088"/>
              <a:ext cx="931125" cy="525763"/>
              <a:chOff x="7218100" y="4855088"/>
              <a:chExt cx="931125" cy="525763"/>
            </a:xfrm>
          </p:grpSpPr>
          <p:grpSp>
            <p:nvGrpSpPr>
              <p:cNvPr id="723" name="Google Shape;723;p18"/>
              <p:cNvGrpSpPr/>
              <p:nvPr/>
            </p:nvGrpSpPr>
            <p:grpSpPr>
              <a:xfrm>
                <a:off x="7710025" y="4941750"/>
                <a:ext cx="439200" cy="439100"/>
                <a:chOff x="1101075" y="2142375"/>
                <a:chExt cx="439200" cy="439100"/>
              </a:xfrm>
            </p:grpSpPr>
            <p:sp>
              <p:nvSpPr>
                <p:cNvPr id="724" name="Google Shape;724;p1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18"/>
              <p:cNvGrpSpPr/>
              <p:nvPr/>
            </p:nvGrpSpPr>
            <p:grpSpPr>
              <a:xfrm>
                <a:off x="7218100" y="4855088"/>
                <a:ext cx="439200" cy="439100"/>
                <a:chOff x="1101075" y="2142375"/>
                <a:chExt cx="439200" cy="439100"/>
              </a:xfrm>
            </p:grpSpPr>
            <p:sp>
              <p:nvSpPr>
                <p:cNvPr id="727" name="Google Shape;727;p1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29" name="Google Shape;729;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730" name="Google Shape;730;p18"/>
          <p:cNvGrpSpPr/>
          <p:nvPr/>
        </p:nvGrpSpPr>
        <p:grpSpPr>
          <a:xfrm>
            <a:off x="-2175000" y="3012192"/>
            <a:ext cx="3701086" cy="3345172"/>
            <a:chOff x="-1886500" y="2599117"/>
            <a:chExt cx="3701086" cy="3345172"/>
          </a:xfrm>
        </p:grpSpPr>
        <p:pic>
          <p:nvPicPr>
            <p:cNvPr id="731" name="Google Shape;731;p18"/>
            <p:cNvPicPr preferRelativeResize="0"/>
            <p:nvPr/>
          </p:nvPicPr>
          <p:blipFill rotWithShape="1">
            <a:blip r:embed="rId2">
              <a:alphaModFix/>
            </a:blip>
            <a:srcRect b="26177" l="16960" r="7121" t="24718"/>
            <a:stretch/>
          </p:blipFill>
          <p:spPr>
            <a:xfrm rot="10800000">
              <a:off x="-1886500" y="3119537"/>
              <a:ext cx="3701086" cy="2824751"/>
            </a:xfrm>
            <a:prstGeom prst="rect">
              <a:avLst/>
            </a:prstGeom>
            <a:noFill/>
            <a:ln>
              <a:noFill/>
            </a:ln>
          </p:spPr>
        </p:pic>
        <p:sp>
          <p:nvSpPr>
            <p:cNvPr id="732" name="Google Shape;732;p18"/>
            <p:cNvSpPr/>
            <p:nvPr/>
          </p:nvSpPr>
          <p:spPr>
            <a:xfrm rot="10800000">
              <a:off x="-402274" y="2599117"/>
              <a:ext cx="1201697" cy="2824744"/>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8"/>
            <p:cNvSpPr/>
            <p:nvPr/>
          </p:nvSpPr>
          <p:spPr>
            <a:xfrm rot="10800000">
              <a:off x="-207237" y="2599870"/>
              <a:ext cx="1201697" cy="2824744"/>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 name="Google Shape;734;p18"/>
            <p:cNvGrpSpPr/>
            <p:nvPr/>
          </p:nvGrpSpPr>
          <p:grpSpPr>
            <a:xfrm rot="10800000">
              <a:off x="-37979" y="5013439"/>
              <a:ext cx="134004" cy="134004"/>
              <a:chOff x="8356813" y="1074288"/>
              <a:chExt cx="351900" cy="351900"/>
            </a:xfrm>
          </p:grpSpPr>
          <p:sp>
            <p:nvSpPr>
              <p:cNvPr id="735" name="Google Shape;735;p18"/>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18"/>
            <p:cNvGrpSpPr/>
            <p:nvPr/>
          </p:nvGrpSpPr>
          <p:grpSpPr>
            <a:xfrm rot="10800000">
              <a:off x="447446" y="4173589"/>
              <a:ext cx="134004" cy="134004"/>
              <a:chOff x="8356813" y="1074288"/>
              <a:chExt cx="351900" cy="351900"/>
            </a:xfrm>
          </p:grpSpPr>
          <p:sp>
            <p:nvSpPr>
              <p:cNvPr id="738" name="Google Shape;738;p18"/>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18"/>
            <p:cNvGrpSpPr/>
            <p:nvPr/>
          </p:nvGrpSpPr>
          <p:grpSpPr>
            <a:xfrm rot="10800000">
              <a:off x="539621" y="2985514"/>
              <a:ext cx="134004" cy="134004"/>
              <a:chOff x="8356813" y="1074288"/>
              <a:chExt cx="351900" cy="351900"/>
            </a:xfrm>
          </p:grpSpPr>
          <p:sp>
            <p:nvSpPr>
              <p:cNvPr id="741" name="Google Shape;741;p18"/>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3" name="Google Shape;743;p18"/>
          <p:cNvGrpSpPr/>
          <p:nvPr/>
        </p:nvGrpSpPr>
        <p:grpSpPr>
          <a:xfrm>
            <a:off x="5928900" y="-249669"/>
            <a:ext cx="5688165" cy="3493826"/>
            <a:chOff x="5852700" y="-249669"/>
            <a:chExt cx="5688165" cy="3493826"/>
          </a:xfrm>
        </p:grpSpPr>
        <p:grpSp>
          <p:nvGrpSpPr>
            <p:cNvPr id="744" name="Google Shape;744;p18"/>
            <p:cNvGrpSpPr/>
            <p:nvPr/>
          </p:nvGrpSpPr>
          <p:grpSpPr>
            <a:xfrm>
              <a:off x="8783705" y="1899359"/>
              <a:ext cx="402160" cy="1344798"/>
              <a:chOff x="8668555" y="1976884"/>
              <a:chExt cx="402160" cy="1344798"/>
            </a:xfrm>
          </p:grpSpPr>
          <p:sp>
            <p:nvSpPr>
              <p:cNvPr id="745" name="Google Shape;745;p18"/>
              <p:cNvSpPr/>
              <p:nvPr/>
            </p:nvSpPr>
            <p:spPr>
              <a:xfrm flipH="1">
                <a:off x="8823846" y="2094964"/>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9900FF">
                      <a:alpha val="46666"/>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8"/>
              <p:cNvSpPr/>
              <p:nvPr/>
            </p:nvSpPr>
            <p:spPr>
              <a:xfrm flipH="1">
                <a:off x="8668555" y="19768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18"/>
            <p:cNvGrpSpPr/>
            <p:nvPr/>
          </p:nvGrpSpPr>
          <p:grpSpPr>
            <a:xfrm>
              <a:off x="8598675" y="1421188"/>
              <a:ext cx="904666" cy="726121"/>
              <a:chOff x="7945225" y="4302000"/>
              <a:chExt cx="904666" cy="726121"/>
            </a:xfrm>
          </p:grpSpPr>
          <p:sp>
            <p:nvSpPr>
              <p:cNvPr id="748" name="Google Shape;748;p18"/>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8"/>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8"/>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18"/>
            <p:cNvGrpSpPr/>
            <p:nvPr/>
          </p:nvGrpSpPr>
          <p:grpSpPr>
            <a:xfrm flipH="1" rot="10800000">
              <a:off x="7579756" y="-249669"/>
              <a:ext cx="2601921" cy="2438355"/>
              <a:chOff x="7340128" y="2866613"/>
              <a:chExt cx="2439225" cy="2438355"/>
            </a:xfrm>
          </p:grpSpPr>
          <p:sp>
            <p:nvSpPr>
              <p:cNvPr id="752" name="Google Shape;752;p18"/>
              <p:cNvSpPr/>
              <p:nvPr/>
            </p:nvSpPr>
            <p:spPr>
              <a:xfrm flipH="1" rot="2700000">
                <a:off x="8012290" y="2875755"/>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8"/>
              <p:cNvSpPr/>
              <p:nvPr/>
            </p:nvSpPr>
            <p:spPr>
              <a:xfrm flipH="1" rot="2700000">
                <a:off x="8125398" y="2987994"/>
                <a:ext cx="981794" cy="230783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8"/>
            <p:cNvSpPr/>
            <p:nvPr/>
          </p:nvSpPr>
          <p:spPr>
            <a:xfrm flipH="1" rot="5400000">
              <a:off x="6551329" y="-89601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 name="Google Shape;755;p18"/>
            <p:cNvGrpSpPr/>
            <p:nvPr/>
          </p:nvGrpSpPr>
          <p:grpSpPr>
            <a:xfrm>
              <a:off x="6917731" y="246011"/>
              <a:ext cx="4623133" cy="134070"/>
              <a:chOff x="6917731" y="246011"/>
              <a:chExt cx="4623133" cy="134070"/>
            </a:xfrm>
          </p:grpSpPr>
          <p:sp>
            <p:nvSpPr>
              <p:cNvPr id="756" name="Google Shape;756;p18"/>
              <p:cNvSpPr/>
              <p:nvPr/>
            </p:nvSpPr>
            <p:spPr>
              <a:xfrm flipH="1">
                <a:off x="6917731" y="246011"/>
                <a:ext cx="134070" cy="13407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8"/>
              <p:cNvSpPr/>
              <p:nvPr/>
            </p:nvSpPr>
            <p:spPr>
              <a:xfrm flipH="1">
                <a:off x="6947845" y="276153"/>
                <a:ext cx="73844" cy="7384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8" name="Google Shape;758;p18"/>
              <p:cNvCxnSpPr/>
              <p:nvPr/>
            </p:nvCxnSpPr>
            <p:spPr>
              <a:xfrm rot="10800000">
                <a:off x="7013865" y="313050"/>
                <a:ext cx="4527000" cy="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759" name="Shape 759"/>
        <p:cNvGrpSpPr/>
        <p:nvPr/>
      </p:nvGrpSpPr>
      <p:grpSpPr>
        <a:xfrm>
          <a:off x="0" y="0"/>
          <a:ext cx="0" cy="0"/>
          <a:chOff x="0" y="0"/>
          <a:chExt cx="0" cy="0"/>
        </a:xfrm>
      </p:grpSpPr>
      <p:sp>
        <p:nvSpPr>
          <p:cNvPr id="760" name="Google Shape;760;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61" name="Google Shape;761;p19"/>
          <p:cNvSpPr txBox="1"/>
          <p:nvPr>
            <p:ph idx="1" type="subTitle"/>
          </p:nvPr>
        </p:nvSpPr>
        <p:spPr>
          <a:xfrm>
            <a:off x="4881006" y="1786675"/>
            <a:ext cx="3543000" cy="1830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62" name="Google Shape;762;p19"/>
          <p:cNvSpPr txBox="1"/>
          <p:nvPr>
            <p:ph idx="2" type="subTitle"/>
          </p:nvPr>
        </p:nvSpPr>
        <p:spPr>
          <a:xfrm>
            <a:off x="720000" y="1786675"/>
            <a:ext cx="3543000" cy="1830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63" name="Google Shape;763;p19"/>
          <p:cNvGrpSpPr/>
          <p:nvPr/>
        </p:nvGrpSpPr>
        <p:grpSpPr>
          <a:xfrm>
            <a:off x="-96329" y="4888563"/>
            <a:ext cx="1590408" cy="88125"/>
            <a:chOff x="124624" y="4953514"/>
            <a:chExt cx="1137387" cy="88142"/>
          </a:xfrm>
        </p:grpSpPr>
        <p:sp>
          <p:nvSpPr>
            <p:cNvPr id="764" name="Google Shape;764;p19"/>
            <p:cNvSpPr/>
            <p:nvPr/>
          </p:nvSpPr>
          <p:spPr>
            <a:xfrm rot="5400000">
              <a:off x="687043" y="4391096"/>
              <a:ext cx="12551" cy="1137387"/>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9"/>
            <p:cNvSpPr/>
            <p:nvPr/>
          </p:nvSpPr>
          <p:spPr>
            <a:xfrm rot="5400000">
              <a:off x="687063" y="4466709"/>
              <a:ext cx="12510" cy="1137387"/>
            </a:xfrm>
            <a:custGeom>
              <a:rect b="b" l="l" r="r" t="t"/>
              <a:pathLst>
                <a:path extrusionOk="0" h="27731" w="305">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19"/>
          <p:cNvGrpSpPr/>
          <p:nvPr/>
        </p:nvGrpSpPr>
        <p:grpSpPr>
          <a:xfrm>
            <a:off x="6883700" y="1385725"/>
            <a:ext cx="4028179" cy="5283555"/>
            <a:chOff x="6883700" y="1385725"/>
            <a:chExt cx="4028179" cy="5283555"/>
          </a:xfrm>
        </p:grpSpPr>
        <p:sp>
          <p:nvSpPr>
            <p:cNvPr id="767" name="Google Shape;767;p19"/>
            <p:cNvSpPr/>
            <p:nvPr/>
          </p:nvSpPr>
          <p:spPr>
            <a:xfrm>
              <a:off x="6883700" y="140758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9"/>
            <p:cNvSpPr/>
            <p:nvPr/>
          </p:nvSpPr>
          <p:spPr>
            <a:xfrm>
              <a:off x="7842318" y="138572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9"/>
            <p:cNvSpPr/>
            <p:nvPr/>
          </p:nvSpPr>
          <p:spPr>
            <a:xfrm>
              <a:off x="7734200" y="2571774"/>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9"/>
            <p:cNvSpPr/>
            <p:nvPr/>
          </p:nvSpPr>
          <p:spPr>
            <a:xfrm>
              <a:off x="7758564" y="155007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19"/>
          <p:cNvGrpSpPr/>
          <p:nvPr/>
        </p:nvGrpSpPr>
        <p:grpSpPr>
          <a:xfrm>
            <a:off x="4598006" y="-1699037"/>
            <a:ext cx="5579794" cy="3203424"/>
            <a:chOff x="4521806" y="-1546637"/>
            <a:chExt cx="5579794" cy="3203424"/>
          </a:xfrm>
        </p:grpSpPr>
        <p:grpSp>
          <p:nvGrpSpPr>
            <p:cNvPr id="772" name="Google Shape;772;p19"/>
            <p:cNvGrpSpPr/>
            <p:nvPr/>
          </p:nvGrpSpPr>
          <p:grpSpPr>
            <a:xfrm>
              <a:off x="4619858" y="-154439"/>
              <a:ext cx="916824" cy="700199"/>
              <a:chOff x="4619858" y="-154439"/>
              <a:chExt cx="916824" cy="700199"/>
            </a:xfrm>
          </p:grpSpPr>
          <p:sp>
            <p:nvSpPr>
              <p:cNvPr id="773" name="Google Shape;773;p19"/>
              <p:cNvSpPr/>
              <p:nvPr/>
            </p:nvSpPr>
            <p:spPr>
              <a:xfrm>
                <a:off x="4823308" y="126723"/>
                <a:ext cx="483874" cy="419037"/>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9"/>
              <p:cNvSpPr/>
              <p:nvPr/>
            </p:nvSpPr>
            <p:spPr>
              <a:xfrm>
                <a:off x="4619858" y="-114577"/>
                <a:ext cx="483874" cy="419037"/>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9"/>
              <p:cNvSpPr/>
              <p:nvPr/>
            </p:nvSpPr>
            <p:spPr>
              <a:xfrm>
                <a:off x="5052808" y="-154439"/>
                <a:ext cx="483874" cy="419037"/>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6" name="Google Shape;776;p19"/>
            <p:cNvPicPr preferRelativeResize="0"/>
            <p:nvPr/>
          </p:nvPicPr>
          <p:blipFill rotWithShape="1">
            <a:blip r:embed="rId2">
              <a:alphaModFix/>
            </a:blip>
            <a:srcRect b="26177" l="16960" r="7121" t="24718"/>
            <a:stretch/>
          </p:blipFill>
          <p:spPr>
            <a:xfrm>
              <a:off x="5904350" y="-1546637"/>
              <a:ext cx="4197251" cy="3203424"/>
            </a:xfrm>
            <a:prstGeom prst="rect">
              <a:avLst/>
            </a:prstGeom>
            <a:noFill/>
            <a:ln>
              <a:noFill/>
            </a:ln>
          </p:spPr>
        </p:pic>
        <p:sp>
          <p:nvSpPr>
            <p:cNvPr id="777" name="Google Shape;777;p19"/>
            <p:cNvSpPr/>
            <p:nvPr/>
          </p:nvSpPr>
          <p:spPr>
            <a:xfrm rot="-5400000">
              <a:off x="5282845" y="-105894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9"/>
            <p:cNvSpPr/>
            <p:nvPr/>
          </p:nvSpPr>
          <p:spPr>
            <a:xfrm rot="-5400000">
              <a:off x="5282230" y="-899603"/>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 name="Google Shape;779;p19"/>
            <p:cNvGrpSpPr/>
            <p:nvPr/>
          </p:nvGrpSpPr>
          <p:grpSpPr>
            <a:xfrm rot="10800000">
              <a:off x="8323180" y="210225"/>
              <a:ext cx="1493503" cy="88125"/>
              <a:chOff x="124624" y="4953514"/>
              <a:chExt cx="1137387" cy="88142"/>
            </a:xfrm>
          </p:grpSpPr>
          <p:sp>
            <p:nvSpPr>
              <p:cNvPr id="780" name="Google Shape;780;p19"/>
              <p:cNvSpPr/>
              <p:nvPr/>
            </p:nvSpPr>
            <p:spPr>
              <a:xfrm rot="5400000">
                <a:off x="687043" y="4391096"/>
                <a:ext cx="12551" cy="1137387"/>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9"/>
              <p:cNvSpPr/>
              <p:nvPr/>
            </p:nvSpPr>
            <p:spPr>
              <a:xfrm rot="5400000">
                <a:off x="687063" y="4466709"/>
                <a:ext cx="12510" cy="1137387"/>
              </a:xfrm>
              <a:custGeom>
                <a:rect b="b" l="l" r="r" t="t"/>
                <a:pathLst>
                  <a:path extrusionOk="0" h="27731" w="305">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19"/>
            <p:cNvGrpSpPr/>
            <p:nvPr/>
          </p:nvGrpSpPr>
          <p:grpSpPr>
            <a:xfrm>
              <a:off x="4619231" y="-32636"/>
              <a:ext cx="254987" cy="255131"/>
              <a:chOff x="3678700" y="407275"/>
              <a:chExt cx="708100" cy="708500"/>
            </a:xfrm>
          </p:grpSpPr>
          <p:sp>
            <p:nvSpPr>
              <p:cNvPr id="783" name="Google Shape;783;p19"/>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9"/>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9"/>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9"/>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9"/>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9"/>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9"/>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9"/>
            <p:cNvGrpSpPr/>
            <p:nvPr/>
          </p:nvGrpSpPr>
          <p:grpSpPr>
            <a:xfrm>
              <a:off x="4521806" y="126714"/>
              <a:ext cx="254987" cy="255131"/>
              <a:chOff x="3678700" y="407275"/>
              <a:chExt cx="708100" cy="708500"/>
            </a:xfrm>
          </p:grpSpPr>
          <p:sp>
            <p:nvSpPr>
              <p:cNvPr id="791" name="Google Shape;791;p19"/>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9"/>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9"/>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9"/>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9"/>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9"/>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9"/>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798" name="Shape 798"/>
        <p:cNvGrpSpPr/>
        <p:nvPr/>
      </p:nvGrpSpPr>
      <p:grpSpPr>
        <a:xfrm>
          <a:off x="0" y="0"/>
          <a:ext cx="0" cy="0"/>
          <a:chOff x="0" y="0"/>
          <a:chExt cx="0" cy="0"/>
        </a:xfrm>
      </p:grpSpPr>
      <p:sp>
        <p:nvSpPr>
          <p:cNvPr id="799" name="Google Shape;799;p20"/>
          <p:cNvSpPr txBox="1"/>
          <p:nvPr>
            <p:ph type="title"/>
          </p:nvPr>
        </p:nvSpPr>
        <p:spPr>
          <a:xfrm>
            <a:off x="720000" y="1565925"/>
            <a:ext cx="2799000" cy="760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0" name="Google Shape;800;p20"/>
          <p:cNvSpPr txBox="1"/>
          <p:nvPr>
            <p:ph idx="1" type="subTitle"/>
          </p:nvPr>
        </p:nvSpPr>
        <p:spPr>
          <a:xfrm>
            <a:off x="720000" y="2326750"/>
            <a:ext cx="2799000" cy="1125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01" name="Google Shape;801;p20"/>
          <p:cNvGrpSpPr/>
          <p:nvPr/>
        </p:nvGrpSpPr>
        <p:grpSpPr>
          <a:xfrm>
            <a:off x="-1623735" y="2499757"/>
            <a:ext cx="5119205" cy="4373890"/>
            <a:chOff x="-1547535" y="2499757"/>
            <a:chExt cx="5119205" cy="4373890"/>
          </a:xfrm>
        </p:grpSpPr>
        <p:pic>
          <p:nvPicPr>
            <p:cNvPr id="802" name="Google Shape;802;p20"/>
            <p:cNvPicPr preferRelativeResize="0"/>
            <p:nvPr/>
          </p:nvPicPr>
          <p:blipFill rotWithShape="1">
            <a:blip r:embed="rId2">
              <a:alphaModFix/>
            </a:blip>
            <a:srcRect b="26177" l="16960" r="7121" t="24718"/>
            <a:stretch/>
          </p:blipFill>
          <p:spPr>
            <a:xfrm rot="-5400000">
              <a:off x="-1751185" y="3417285"/>
              <a:ext cx="3920501" cy="2992224"/>
            </a:xfrm>
            <a:prstGeom prst="rect">
              <a:avLst/>
            </a:prstGeom>
            <a:noFill/>
            <a:ln>
              <a:noFill/>
            </a:ln>
          </p:spPr>
        </p:pic>
        <p:grpSp>
          <p:nvGrpSpPr>
            <p:cNvPr id="803" name="Google Shape;803;p20"/>
            <p:cNvGrpSpPr/>
            <p:nvPr/>
          </p:nvGrpSpPr>
          <p:grpSpPr>
            <a:xfrm rot="-5400000">
              <a:off x="123777" y="4587830"/>
              <a:ext cx="480890" cy="481200"/>
              <a:chOff x="959750" y="3039275"/>
              <a:chExt cx="582050" cy="582425"/>
            </a:xfrm>
          </p:grpSpPr>
          <p:sp>
            <p:nvSpPr>
              <p:cNvPr id="804" name="Google Shape;804;p20"/>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0"/>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0"/>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0"/>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0"/>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0"/>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0"/>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20"/>
            <p:cNvGrpSpPr/>
            <p:nvPr/>
          </p:nvGrpSpPr>
          <p:grpSpPr>
            <a:xfrm rot="-5400000">
              <a:off x="-564590" y="2079321"/>
              <a:ext cx="3153315" cy="5119205"/>
              <a:chOff x="6643701" y="816087"/>
              <a:chExt cx="3153315" cy="5119205"/>
            </a:xfrm>
          </p:grpSpPr>
          <p:sp>
            <p:nvSpPr>
              <p:cNvPr id="812" name="Google Shape;812;p20"/>
              <p:cNvSpPr/>
              <p:nvPr/>
            </p:nvSpPr>
            <p:spPr>
              <a:xfrm>
                <a:off x="6643701" y="816087"/>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 name="Google Shape;813;p20"/>
              <p:cNvGrpSpPr/>
              <p:nvPr/>
            </p:nvGrpSpPr>
            <p:grpSpPr>
              <a:xfrm>
                <a:off x="8062611" y="3503222"/>
                <a:ext cx="134004" cy="134004"/>
                <a:chOff x="8356813" y="1074288"/>
                <a:chExt cx="351900" cy="351900"/>
              </a:xfrm>
            </p:grpSpPr>
            <p:sp>
              <p:nvSpPr>
                <p:cNvPr id="814" name="Google Shape;814;p2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20"/>
              <p:cNvGrpSpPr/>
              <p:nvPr/>
            </p:nvGrpSpPr>
            <p:grpSpPr>
              <a:xfrm>
                <a:off x="7678536" y="3129397"/>
                <a:ext cx="134004" cy="134004"/>
                <a:chOff x="8356813" y="1074288"/>
                <a:chExt cx="351900" cy="351900"/>
              </a:xfrm>
            </p:grpSpPr>
            <p:sp>
              <p:nvSpPr>
                <p:cNvPr id="817" name="Google Shape;817;p2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20"/>
              <p:cNvGrpSpPr/>
              <p:nvPr/>
            </p:nvGrpSpPr>
            <p:grpSpPr>
              <a:xfrm>
                <a:off x="8671986" y="2443197"/>
                <a:ext cx="134004" cy="134004"/>
                <a:chOff x="8356813" y="1074288"/>
                <a:chExt cx="351900" cy="351900"/>
              </a:xfrm>
            </p:grpSpPr>
            <p:sp>
              <p:nvSpPr>
                <p:cNvPr id="820" name="Google Shape;820;p2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2" name="Google Shape;822;p20"/>
            <p:cNvSpPr/>
            <p:nvPr/>
          </p:nvSpPr>
          <p:spPr>
            <a:xfrm>
              <a:off x="-630272" y="2499757"/>
              <a:ext cx="1031181" cy="275218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 name="Google Shape;823;p20"/>
            <p:cNvGrpSpPr/>
            <p:nvPr/>
          </p:nvGrpSpPr>
          <p:grpSpPr>
            <a:xfrm rot="-5400000">
              <a:off x="99300" y="3411735"/>
              <a:ext cx="88151" cy="2151709"/>
              <a:chOff x="3054755" y="4367024"/>
              <a:chExt cx="88142" cy="1137387"/>
            </a:xfrm>
          </p:grpSpPr>
          <p:sp>
            <p:nvSpPr>
              <p:cNvPr id="824" name="Google Shape;824;p20"/>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0"/>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20"/>
            <p:cNvGrpSpPr/>
            <p:nvPr/>
          </p:nvGrpSpPr>
          <p:grpSpPr>
            <a:xfrm rot="-5400000">
              <a:off x="-28713" y="3651410"/>
              <a:ext cx="88151" cy="2151709"/>
              <a:chOff x="3054755" y="4367024"/>
              <a:chExt cx="88142" cy="1137387"/>
            </a:xfrm>
          </p:grpSpPr>
          <p:sp>
            <p:nvSpPr>
              <p:cNvPr id="827" name="Google Shape;827;p20"/>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0"/>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9" name="Google Shape;829;p20"/>
          <p:cNvGrpSpPr/>
          <p:nvPr/>
        </p:nvGrpSpPr>
        <p:grpSpPr>
          <a:xfrm rot="-5400000">
            <a:off x="7274810" y="-1067450"/>
            <a:ext cx="3920501" cy="3213899"/>
            <a:chOff x="6643710" y="2822113"/>
            <a:chExt cx="3920501" cy="3213899"/>
          </a:xfrm>
        </p:grpSpPr>
        <p:pic>
          <p:nvPicPr>
            <p:cNvPr id="830" name="Google Shape;830;p20"/>
            <p:cNvPicPr preferRelativeResize="0"/>
            <p:nvPr/>
          </p:nvPicPr>
          <p:blipFill rotWithShape="1">
            <a:blip r:embed="rId2">
              <a:alphaModFix/>
            </a:blip>
            <a:srcRect b="26177" l="16960" r="7121" t="24718"/>
            <a:stretch/>
          </p:blipFill>
          <p:spPr>
            <a:xfrm>
              <a:off x="6643710" y="3043787"/>
              <a:ext cx="3920501" cy="2992224"/>
            </a:xfrm>
            <a:prstGeom prst="rect">
              <a:avLst/>
            </a:prstGeom>
            <a:noFill/>
            <a:ln>
              <a:noFill/>
            </a:ln>
          </p:spPr>
        </p:pic>
        <p:sp>
          <p:nvSpPr>
            <p:cNvPr id="831" name="Google Shape;831;p20"/>
            <p:cNvSpPr/>
            <p:nvPr/>
          </p:nvSpPr>
          <p:spPr>
            <a:xfrm rot="10800000">
              <a:off x="7869624" y="292026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0"/>
            <p:cNvSpPr/>
            <p:nvPr/>
          </p:nvSpPr>
          <p:spPr>
            <a:xfrm rot="10800000">
              <a:off x="8028970" y="2920884"/>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0"/>
            <p:cNvSpPr/>
            <p:nvPr/>
          </p:nvSpPr>
          <p:spPr>
            <a:xfrm>
              <a:off x="8764950" y="2822113"/>
              <a:ext cx="480893" cy="475828"/>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 name="Google Shape;834;p20"/>
            <p:cNvGrpSpPr/>
            <p:nvPr/>
          </p:nvGrpSpPr>
          <p:grpSpPr>
            <a:xfrm>
              <a:off x="8671987" y="3471620"/>
              <a:ext cx="699928" cy="1651024"/>
              <a:chOff x="8337812" y="3492483"/>
              <a:chExt cx="699928" cy="1651024"/>
            </a:xfrm>
          </p:grpSpPr>
          <p:sp>
            <p:nvSpPr>
              <p:cNvPr id="835" name="Google Shape;835;p20"/>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0"/>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0"/>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20"/>
            <p:cNvGrpSpPr/>
            <p:nvPr/>
          </p:nvGrpSpPr>
          <p:grpSpPr>
            <a:xfrm>
              <a:off x="8279400" y="4281138"/>
              <a:ext cx="904666" cy="726121"/>
              <a:chOff x="7945225" y="4302000"/>
              <a:chExt cx="904666" cy="726121"/>
            </a:xfrm>
          </p:grpSpPr>
          <p:sp>
            <p:nvSpPr>
              <p:cNvPr id="839" name="Google Shape;839;p20"/>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0"/>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0"/>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5" name="Shape 95"/>
        <p:cNvGrpSpPr/>
        <p:nvPr/>
      </p:nvGrpSpPr>
      <p:grpSpPr>
        <a:xfrm>
          <a:off x="0" y="0"/>
          <a:ext cx="0" cy="0"/>
          <a:chOff x="0" y="0"/>
          <a:chExt cx="0" cy="0"/>
        </a:xfrm>
      </p:grpSpPr>
      <p:sp>
        <p:nvSpPr>
          <p:cNvPr id="96" name="Google Shape;96;p3"/>
          <p:cNvSpPr txBox="1"/>
          <p:nvPr>
            <p:ph type="title"/>
          </p:nvPr>
        </p:nvSpPr>
        <p:spPr>
          <a:xfrm>
            <a:off x="720000" y="2079325"/>
            <a:ext cx="55980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7" name="Google Shape;97;p3"/>
          <p:cNvSpPr txBox="1"/>
          <p:nvPr>
            <p:ph hasCustomPrompt="1" idx="2" type="title"/>
          </p:nvPr>
        </p:nvSpPr>
        <p:spPr>
          <a:xfrm>
            <a:off x="720000" y="1025725"/>
            <a:ext cx="1702500" cy="9936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200">
                <a:latin typeface="Poppins"/>
                <a:ea typeface="Poppins"/>
                <a:cs typeface="Poppins"/>
                <a:sym typeface="Poppins"/>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8" name="Google Shape;98;p3"/>
          <p:cNvSpPr txBox="1"/>
          <p:nvPr>
            <p:ph idx="1" type="subTitle"/>
          </p:nvPr>
        </p:nvSpPr>
        <p:spPr>
          <a:xfrm>
            <a:off x="720000" y="3252375"/>
            <a:ext cx="5598000" cy="4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9" name="Google Shape;99;p3"/>
          <p:cNvGrpSpPr/>
          <p:nvPr/>
        </p:nvGrpSpPr>
        <p:grpSpPr>
          <a:xfrm>
            <a:off x="-539206" y="-1717975"/>
            <a:ext cx="4397193" cy="4171657"/>
            <a:chOff x="-494406" y="-1584825"/>
            <a:chExt cx="4397193" cy="4171657"/>
          </a:xfrm>
        </p:grpSpPr>
        <p:grpSp>
          <p:nvGrpSpPr>
            <p:cNvPr id="100" name="Google Shape;100;p3"/>
            <p:cNvGrpSpPr/>
            <p:nvPr/>
          </p:nvGrpSpPr>
          <p:grpSpPr>
            <a:xfrm>
              <a:off x="-494406" y="-252396"/>
              <a:ext cx="1741563" cy="1288563"/>
              <a:chOff x="-494406" y="-252396"/>
              <a:chExt cx="1741563" cy="1288563"/>
            </a:xfrm>
          </p:grpSpPr>
          <p:sp>
            <p:nvSpPr>
              <p:cNvPr id="101" name="Google Shape;101;p3"/>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3"/>
            <p:cNvGrpSpPr/>
            <p:nvPr/>
          </p:nvGrpSpPr>
          <p:grpSpPr>
            <a:xfrm>
              <a:off x="245875" y="-51824"/>
              <a:ext cx="208200" cy="1824700"/>
              <a:chOff x="1040050" y="3812126"/>
              <a:chExt cx="208200" cy="1824700"/>
            </a:xfrm>
          </p:grpSpPr>
          <p:sp>
            <p:nvSpPr>
              <p:cNvPr id="104" name="Google Shape;104;p3"/>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3"/>
            <p:cNvGrpSpPr/>
            <p:nvPr/>
          </p:nvGrpSpPr>
          <p:grpSpPr>
            <a:xfrm>
              <a:off x="441574" y="-36652"/>
              <a:ext cx="699940" cy="478601"/>
              <a:chOff x="39722" y="4349021"/>
              <a:chExt cx="1061964" cy="726143"/>
            </a:xfrm>
          </p:grpSpPr>
          <p:grpSp>
            <p:nvGrpSpPr>
              <p:cNvPr id="107" name="Google Shape;107;p3"/>
              <p:cNvGrpSpPr/>
              <p:nvPr/>
            </p:nvGrpSpPr>
            <p:grpSpPr>
              <a:xfrm rot="2700000">
                <a:off x="140502" y="4460924"/>
                <a:ext cx="524584" cy="502337"/>
                <a:chOff x="1189791" y="-1767331"/>
                <a:chExt cx="904284" cy="865933"/>
              </a:xfrm>
            </p:grpSpPr>
            <p:sp>
              <p:nvSpPr>
                <p:cNvPr id="108" name="Google Shape;108;p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3"/>
                <p:cNvGrpSpPr/>
                <p:nvPr/>
              </p:nvGrpSpPr>
              <p:grpSpPr>
                <a:xfrm>
                  <a:off x="1232795" y="-1740829"/>
                  <a:ext cx="717621" cy="717392"/>
                  <a:chOff x="1483457" y="3953671"/>
                  <a:chExt cx="717621" cy="717392"/>
                </a:xfrm>
              </p:grpSpPr>
              <p:sp>
                <p:nvSpPr>
                  <p:cNvPr id="110" name="Google Shape;110;p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5" name="Google Shape;115;p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3"/>
            <p:cNvGrpSpPr/>
            <p:nvPr/>
          </p:nvGrpSpPr>
          <p:grpSpPr>
            <a:xfrm>
              <a:off x="955673" y="11"/>
              <a:ext cx="592576" cy="405260"/>
              <a:chOff x="39722" y="4349021"/>
              <a:chExt cx="1061964" cy="726143"/>
            </a:xfrm>
          </p:grpSpPr>
          <p:grpSp>
            <p:nvGrpSpPr>
              <p:cNvPr id="117" name="Google Shape;117;p3"/>
              <p:cNvGrpSpPr/>
              <p:nvPr/>
            </p:nvGrpSpPr>
            <p:grpSpPr>
              <a:xfrm rot="2700000">
                <a:off x="140502" y="4460924"/>
                <a:ext cx="524584" cy="502337"/>
                <a:chOff x="1189791" y="-1767331"/>
                <a:chExt cx="904284" cy="865933"/>
              </a:xfrm>
            </p:grpSpPr>
            <p:sp>
              <p:nvSpPr>
                <p:cNvPr id="118" name="Google Shape;118;p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3"/>
                <p:cNvGrpSpPr/>
                <p:nvPr/>
              </p:nvGrpSpPr>
              <p:grpSpPr>
                <a:xfrm>
                  <a:off x="1232795" y="-1740829"/>
                  <a:ext cx="717621" cy="717392"/>
                  <a:chOff x="1483457" y="3953671"/>
                  <a:chExt cx="717621" cy="717392"/>
                </a:xfrm>
              </p:grpSpPr>
              <p:sp>
                <p:nvSpPr>
                  <p:cNvPr id="120" name="Google Shape;120;p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3"/>
            <p:cNvGrpSpPr/>
            <p:nvPr/>
          </p:nvGrpSpPr>
          <p:grpSpPr>
            <a:xfrm>
              <a:off x="-1" y="621223"/>
              <a:ext cx="699940" cy="478601"/>
              <a:chOff x="39722" y="4349021"/>
              <a:chExt cx="1061964" cy="726143"/>
            </a:xfrm>
          </p:grpSpPr>
          <p:grpSp>
            <p:nvGrpSpPr>
              <p:cNvPr id="127" name="Google Shape;127;p3"/>
              <p:cNvGrpSpPr/>
              <p:nvPr/>
            </p:nvGrpSpPr>
            <p:grpSpPr>
              <a:xfrm rot="2700000">
                <a:off x="140502" y="4460924"/>
                <a:ext cx="524584" cy="502337"/>
                <a:chOff x="1189791" y="-1767331"/>
                <a:chExt cx="904284" cy="865933"/>
              </a:xfrm>
            </p:grpSpPr>
            <p:sp>
              <p:nvSpPr>
                <p:cNvPr id="128" name="Google Shape;128;p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3"/>
                <p:cNvGrpSpPr/>
                <p:nvPr/>
              </p:nvGrpSpPr>
              <p:grpSpPr>
                <a:xfrm>
                  <a:off x="1232795" y="-1740829"/>
                  <a:ext cx="717621" cy="717392"/>
                  <a:chOff x="1483457" y="3953671"/>
                  <a:chExt cx="717621" cy="717392"/>
                </a:xfrm>
              </p:grpSpPr>
              <p:sp>
                <p:nvSpPr>
                  <p:cNvPr id="130" name="Google Shape;130;p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5" name="Google Shape;135;p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 name="Google Shape;136;p3"/>
            <p:cNvGrpSpPr/>
            <p:nvPr/>
          </p:nvGrpSpPr>
          <p:grpSpPr>
            <a:xfrm rot="-8100000">
              <a:off x="540898" y="-1172741"/>
              <a:ext cx="2552124" cy="3347490"/>
              <a:chOff x="2976325" y="908175"/>
              <a:chExt cx="4028179" cy="5283555"/>
            </a:xfrm>
          </p:grpSpPr>
          <p:sp>
            <p:nvSpPr>
              <p:cNvPr id="137" name="Google Shape;137;p3"/>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842" name="Shape 842"/>
        <p:cNvGrpSpPr/>
        <p:nvPr/>
      </p:nvGrpSpPr>
      <p:grpSpPr>
        <a:xfrm>
          <a:off x="0" y="0"/>
          <a:ext cx="0" cy="0"/>
          <a:chOff x="0" y="0"/>
          <a:chExt cx="0" cy="0"/>
        </a:xfrm>
      </p:grpSpPr>
      <p:sp>
        <p:nvSpPr>
          <p:cNvPr id="843" name="Google Shape;843;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44" name="Google Shape;844;p21"/>
          <p:cNvSpPr txBox="1"/>
          <p:nvPr>
            <p:ph idx="1" type="body"/>
          </p:nvPr>
        </p:nvSpPr>
        <p:spPr>
          <a:xfrm>
            <a:off x="720000" y="1139550"/>
            <a:ext cx="4528500" cy="69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AutoNum type="arabicPeriod"/>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grpSp>
        <p:nvGrpSpPr>
          <p:cNvPr id="845" name="Google Shape;845;p21"/>
          <p:cNvGrpSpPr/>
          <p:nvPr/>
        </p:nvGrpSpPr>
        <p:grpSpPr>
          <a:xfrm>
            <a:off x="6846993" y="-1382193"/>
            <a:ext cx="4230595" cy="4230595"/>
            <a:chOff x="6597168" y="-1305993"/>
            <a:chExt cx="4230595" cy="4230595"/>
          </a:xfrm>
        </p:grpSpPr>
        <p:sp>
          <p:nvSpPr>
            <p:cNvPr id="846" name="Google Shape;846;p21"/>
            <p:cNvSpPr/>
            <p:nvPr/>
          </p:nvSpPr>
          <p:spPr>
            <a:xfrm flipH="1" rot="-8100000">
              <a:off x="7249845" y="-719557"/>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1"/>
            <p:cNvSpPr/>
            <p:nvPr/>
          </p:nvSpPr>
          <p:spPr>
            <a:xfrm>
              <a:off x="8355611" y="-292048"/>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1"/>
            <p:cNvSpPr/>
            <p:nvPr/>
          </p:nvSpPr>
          <p:spPr>
            <a:xfrm>
              <a:off x="8608100" y="70376"/>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 name="Google Shape;849;p21"/>
            <p:cNvGrpSpPr/>
            <p:nvPr/>
          </p:nvGrpSpPr>
          <p:grpSpPr>
            <a:xfrm>
              <a:off x="8449011" y="1244697"/>
              <a:ext cx="134100" cy="134100"/>
              <a:chOff x="-1999139" y="3143772"/>
              <a:chExt cx="134100" cy="134100"/>
            </a:xfrm>
          </p:grpSpPr>
          <p:sp>
            <p:nvSpPr>
              <p:cNvPr id="850" name="Google Shape;850;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21"/>
            <p:cNvGrpSpPr/>
            <p:nvPr/>
          </p:nvGrpSpPr>
          <p:grpSpPr>
            <a:xfrm>
              <a:off x="8577286" y="2178484"/>
              <a:ext cx="134100" cy="134100"/>
              <a:chOff x="-1999139" y="3143772"/>
              <a:chExt cx="134100" cy="134100"/>
            </a:xfrm>
          </p:grpSpPr>
          <p:sp>
            <p:nvSpPr>
              <p:cNvPr id="853" name="Google Shape;853;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21"/>
            <p:cNvGrpSpPr/>
            <p:nvPr/>
          </p:nvGrpSpPr>
          <p:grpSpPr>
            <a:xfrm>
              <a:off x="8526386" y="311022"/>
              <a:ext cx="134004" cy="134004"/>
              <a:chOff x="8356813" y="1074288"/>
              <a:chExt cx="351900" cy="351900"/>
            </a:xfrm>
          </p:grpSpPr>
          <p:sp>
            <p:nvSpPr>
              <p:cNvPr id="856" name="Google Shape;856;p21"/>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1"/>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58" name="Google Shape;858;p21"/>
            <p:cNvPicPr preferRelativeResize="0"/>
            <p:nvPr/>
          </p:nvPicPr>
          <p:blipFill rotWithShape="1">
            <a:blip r:embed="rId2">
              <a:alphaModFix/>
            </a:blip>
            <a:srcRect b="26177" l="16960" r="7121" t="24718"/>
            <a:stretch/>
          </p:blipFill>
          <p:spPr>
            <a:xfrm>
              <a:off x="6929350" y="-1036475"/>
              <a:ext cx="2441950" cy="1863749"/>
            </a:xfrm>
            <a:prstGeom prst="rect">
              <a:avLst/>
            </a:prstGeom>
            <a:noFill/>
            <a:ln>
              <a:noFill/>
            </a:ln>
          </p:spPr>
        </p:pic>
      </p:grpSp>
      <p:grpSp>
        <p:nvGrpSpPr>
          <p:cNvPr id="859" name="Google Shape;859;p21"/>
          <p:cNvGrpSpPr/>
          <p:nvPr/>
        </p:nvGrpSpPr>
        <p:grpSpPr>
          <a:xfrm rot="5400000">
            <a:off x="-1981527" y="1924690"/>
            <a:ext cx="6191222" cy="6191222"/>
            <a:chOff x="-2825827" y="1271890"/>
            <a:chExt cx="6191222" cy="6191222"/>
          </a:xfrm>
        </p:grpSpPr>
        <p:pic>
          <p:nvPicPr>
            <p:cNvPr id="860" name="Google Shape;860;p21"/>
            <p:cNvPicPr preferRelativeResize="0"/>
            <p:nvPr/>
          </p:nvPicPr>
          <p:blipFill rotWithShape="1">
            <a:blip r:embed="rId2">
              <a:alphaModFix/>
            </a:blip>
            <a:srcRect b="26177" l="16960" r="7121" t="24718"/>
            <a:stretch/>
          </p:blipFill>
          <p:spPr>
            <a:xfrm>
              <a:off x="-680950" y="3866725"/>
              <a:ext cx="2441950" cy="1863749"/>
            </a:xfrm>
            <a:prstGeom prst="rect">
              <a:avLst/>
            </a:prstGeom>
            <a:noFill/>
            <a:ln>
              <a:noFill/>
            </a:ln>
          </p:spPr>
        </p:pic>
        <p:grpSp>
          <p:nvGrpSpPr>
            <p:cNvPr id="861" name="Google Shape;861;p21"/>
            <p:cNvGrpSpPr/>
            <p:nvPr/>
          </p:nvGrpSpPr>
          <p:grpSpPr>
            <a:xfrm>
              <a:off x="-2825827" y="1271890"/>
              <a:ext cx="6191222" cy="6191222"/>
              <a:chOff x="-2825827" y="1271890"/>
              <a:chExt cx="6191222" cy="6191222"/>
            </a:xfrm>
          </p:grpSpPr>
          <p:sp>
            <p:nvSpPr>
              <p:cNvPr id="862" name="Google Shape;862;p21"/>
              <p:cNvSpPr/>
              <p:nvPr/>
            </p:nvSpPr>
            <p:spPr>
              <a:xfrm flipH="1" rot="2700000">
                <a:off x="-1733384" y="1992813"/>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1"/>
              <p:cNvSpPr/>
              <p:nvPr/>
            </p:nvSpPr>
            <p:spPr>
              <a:xfrm flipH="1" rot="2700000">
                <a:off x="-1192832" y="2500186"/>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 name="Google Shape;864;p21"/>
              <p:cNvGrpSpPr/>
              <p:nvPr/>
            </p:nvGrpSpPr>
            <p:grpSpPr>
              <a:xfrm rot="10800000">
                <a:off x="384881" y="3042905"/>
                <a:ext cx="134100" cy="134100"/>
                <a:chOff x="-1999139" y="3143772"/>
                <a:chExt cx="134100" cy="134100"/>
              </a:xfrm>
            </p:grpSpPr>
            <p:sp>
              <p:nvSpPr>
                <p:cNvPr id="865" name="Google Shape;865;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21"/>
              <p:cNvGrpSpPr/>
              <p:nvPr/>
            </p:nvGrpSpPr>
            <p:grpSpPr>
              <a:xfrm rot="10800000">
                <a:off x="146106" y="3710980"/>
                <a:ext cx="134100" cy="134100"/>
                <a:chOff x="-1999139" y="3143772"/>
                <a:chExt cx="134100" cy="134100"/>
              </a:xfrm>
            </p:grpSpPr>
            <p:sp>
              <p:nvSpPr>
                <p:cNvPr id="868" name="Google Shape;868;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21"/>
              <p:cNvGrpSpPr/>
              <p:nvPr/>
            </p:nvGrpSpPr>
            <p:grpSpPr>
              <a:xfrm>
                <a:off x="-102297" y="3780153"/>
                <a:ext cx="939901" cy="2449421"/>
                <a:chOff x="-102297" y="3780153"/>
                <a:chExt cx="939901" cy="2449421"/>
              </a:xfrm>
            </p:grpSpPr>
            <p:sp>
              <p:nvSpPr>
                <p:cNvPr id="871" name="Google Shape;871;p21"/>
                <p:cNvSpPr/>
                <p:nvPr/>
              </p:nvSpPr>
              <p:spPr>
                <a:xfrm rot="10800000">
                  <a:off x="260154" y="4254866"/>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1"/>
                <p:cNvSpPr/>
                <p:nvPr/>
              </p:nvSpPr>
              <p:spPr>
                <a:xfrm rot="10800000">
                  <a:off x="-102297" y="3780153"/>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 name="Google Shape;873;p21"/>
                <p:cNvGrpSpPr/>
                <p:nvPr/>
              </p:nvGrpSpPr>
              <p:grpSpPr>
                <a:xfrm rot="10800000">
                  <a:off x="532825" y="5492502"/>
                  <a:ext cx="134004" cy="134004"/>
                  <a:chOff x="8356813" y="1074288"/>
                  <a:chExt cx="351900" cy="351900"/>
                </a:xfrm>
              </p:grpSpPr>
              <p:sp>
                <p:nvSpPr>
                  <p:cNvPr id="874" name="Google Shape;874;p21"/>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1"/>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876" name="Shape 876"/>
        <p:cNvGrpSpPr/>
        <p:nvPr/>
      </p:nvGrpSpPr>
      <p:grpSpPr>
        <a:xfrm>
          <a:off x="0" y="0"/>
          <a:ext cx="0" cy="0"/>
          <a:chOff x="0" y="0"/>
          <a:chExt cx="0" cy="0"/>
        </a:xfrm>
      </p:grpSpPr>
      <p:grpSp>
        <p:nvGrpSpPr>
          <p:cNvPr id="877" name="Google Shape;877;p22"/>
          <p:cNvGrpSpPr/>
          <p:nvPr/>
        </p:nvGrpSpPr>
        <p:grpSpPr>
          <a:xfrm>
            <a:off x="4582521" y="2433470"/>
            <a:ext cx="5022035" cy="4764449"/>
            <a:chOff x="4571996" y="2268220"/>
            <a:chExt cx="5022035" cy="4764449"/>
          </a:xfrm>
        </p:grpSpPr>
        <p:pic>
          <p:nvPicPr>
            <p:cNvPr id="878" name="Google Shape;878;p22"/>
            <p:cNvPicPr preferRelativeResize="0"/>
            <p:nvPr/>
          </p:nvPicPr>
          <p:blipFill rotWithShape="1">
            <a:blip r:embed="rId2">
              <a:alphaModFix/>
            </a:blip>
            <a:srcRect b="26177" l="16960" r="7121" t="24718"/>
            <a:stretch/>
          </p:blipFill>
          <p:spPr>
            <a:xfrm flipH="1">
              <a:off x="5978271" y="3376950"/>
              <a:ext cx="3615750" cy="2759625"/>
            </a:xfrm>
            <a:prstGeom prst="rect">
              <a:avLst/>
            </a:prstGeom>
            <a:noFill/>
            <a:ln>
              <a:noFill/>
            </a:ln>
          </p:spPr>
        </p:pic>
        <p:grpSp>
          <p:nvGrpSpPr>
            <p:cNvPr id="879" name="Google Shape;879;p22"/>
            <p:cNvGrpSpPr/>
            <p:nvPr/>
          </p:nvGrpSpPr>
          <p:grpSpPr>
            <a:xfrm rot="10800000">
              <a:off x="4571996" y="2268220"/>
              <a:ext cx="5022035" cy="4764449"/>
              <a:chOff x="-494406" y="-1584825"/>
              <a:chExt cx="4397193" cy="4171657"/>
            </a:xfrm>
          </p:grpSpPr>
          <p:grpSp>
            <p:nvGrpSpPr>
              <p:cNvPr id="880" name="Google Shape;880;p22"/>
              <p:cNvGrpSpPr/>
              <p:nvPr/>
            </p:nvGrpSpPr>
            <p:grpSpPr>
              <a:xfrm>
                <a:off x="245875" y="-51824"/>
                <a:ext cx="208200" cy="1824700"/>
                <a:chOff x="1040050" y="3812126"/>
                <a:chExt cx="208200" cy="1824700"/>
              </a:xfrm>
            </p:grpSpPr>
            <p:sp>
              <p:nvSpPr>
                <p:cNvPr id="881" name="Google Shape;881;p22"/>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2"/>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22"/>
              <p:cNvGrpSpPr/>
              <p:nvPr/>
            </p:nvGrpSpPr>
            <p:grpSpPr>
              <a:xfrm rot="-8100000">
                <a:off x="540898" y="-1172741"/>
                <a:ext cx="2552124" cy="3347490"/>
                <a:chOff x="2976325" y="908175"/>
                <a:chExt cx="4028179" cy="5283555"/>
              </a:xfrm>
            </p:grpSpPr>
            <p:sp>
              <p:nvSpPr>
                <p:cNvPr id="884" name="Google Shape;884;p22"/>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2"/>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2"/>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22"/>
              <p:cNvGrpSpPr/>
              <p:nvPr/>
            </p:nvGrpSpPr>
            <p:grpSpPr>
              <a:xfrm>
                <a:off x="-1" y="621223"/>
                <a:ext cx="699940" cy="478601"/>
                <a:chOff x="39722" y="4349021"/>
                <a:chExt cx="1061964" cy="726143"/>
              </a:xfrm>
            </p:grpSpPr>
            <p:grpSp>
              <p:nvGrpSpPr>
                <p:cNvPr id="888" name="Google Shape;888;p22"/>
                <p:cNvGrpSpPr/>
                <p:nvPr/>
              </p:nvGrpSpPr>
              <p:grpSpPr>
                <a:xfrm rot="2700000">
                  <a:off x="140502" y="4460924"/>
                  <a:ext cx="524584" cy="502337"/>
                  <a:chOff x="1189791" y="-1767331"/>
                  <a:chExt cx="904284" cy="865933"/>
                </a:xfrm>
              </p:grpSpPr>
              <p:sp>
                <p:nvSpPr>
                  <p:cNvPr id="889" name="Google Shape;889;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 name="Google Shape;890;p22"/>
                  <p:cNvGrpSpPr/>
                  <p:nvPr/>
                </p:nvGrpSpPr>
                <p:grpSpPr>
                  <a:xfrm>
                    <a:off x="1232795" y="-1740829"/>
                    <a:ext cx="717621" cy="717392"/>
                    <a:chOff x="1483457" y="3953671"/>
                    <a:chExt cx="717621" cy="717392"/>
                  </a:xfrm>
                </p:grpSpPr>
                <p:sp>
                  <p:nvSpPr>
                    <p:cNvPr id="891" name="Google Shape;891;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6" name="Google Shape;896;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22"/>
              <p:cNvGrpSpPr/>
              <p:nvPr/>
            </p:nvGrpSpPr>
            <p:grpSpPr>
              <a:xfrm>
                <a:off x="955673" y="11"/>
                <a:ext cx="592576" cy="405260"/>
                <a:chOff x="39722" y="4349021"/>
                <a:chExt cx="1061964" cy="726143"/>
              </a:xfrm>
            </p:grpSpPr>
            <p:grpSp>
              <p:nvGrpSpPr>
                <p:cNvPr id="898" name="Google Shape;898;p22"/>
                <p:cNvGrpSpPr/>
                <p:nvPr/>
              </p:nvGrpSpPr>
              <p:grpSpPr>
                <a:xfrm rot="2700000">
                  <a:off x="140502" y="4460924"/>
                  <a:ext cx="524584" cy="502337"/>
                  <a:chOff x="1189791" y="-1767331"/>
                  <a:chExt cx="904284" cy="865933"/>
                </a:xfrm>
              </p:grpSpPr>
              <p:sp>
                <p:nvSpPr>
                  <p:cNvPr id="899" name="Google Shape;899;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 name="Google Shape;900;p22"/>
                  <p:cNvGrpSpPr/>
                  <p:nvPr/>
                </p:nvGrpSpPr>
                <p:grpSpPr>
                  <a:xfrm>
                    <a:off x="1232795" y="-1740829"/>
                    <a:ext cx="717621" cy="717392"/>
                    <a:chOff x="1483457" y="3953671"/>
                    <a:chExt cx="717621" cy="717392"/>
                  </a:xfrm>
                </p:grpSpPr>
                <p:sp>
                  <p:nvSpPr>
                    <p:cNvPr id="901" name="Google Shape;901;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6" name="Google Shape;906;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22"/>
              <p:cNvGrpSpPr/>
              <p:nvPr/>
            </p:nvGrpSpPr>
            <p:grpSpPr>
              <a:xfrm>
                <a:off x="441574" y="-36652"/>
                <a:ext cx="699940" cy="478601"/>
                <a:chOff x="39722" y="4349021"/>
                <a:chExt cx="1061964" cy="726143"/>
              </a:xfrm>
            </p:grpSpPr>
            <p:grpSp>
              <p:nvGrpSpPr>
                <p:cNvPr id="908" name="Google Shape;908;p22"/>
                <p:cNvGrpSpPr/>
                <p:nvPr/>
              </p:nvGrpSpPr>
              <p:grpSpPr>
                <a:xfrm rot="2700000">
                  <a:off x="140502" y="4460924"/>
                  <a:ext cx="524584" cy="502337"/>
                  <a:chOff x="1189791" y="-1767331"/>
                  <a:chExt cx="904284" cy="865933"/>
                </a:xfrm>
              </p:grpSpPr>
              <p:sp>
                <p:nvSpPr>
                  <p:cNvPr id="909" name="Google Shape;909;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 name="Google Shape;910;p22"/>
                  <p:cNvGrpSpPr/>
                  <p:nvPr/>
                </p:nvGrpSpPr>
                <p:grpSpPr>
                  <a:xfrm>
                    <a:off x="1232795" y="-1740829"/>
                    <a:ext cx="717621" cy="717392"/>
                    <a:chOff x="1483457" y="3953671"/>
                    <a:chExt cx="717621" cy="717392"/>
                  </a:xfrm>
                </p:grpSpPr>
                <p:sp>
                  <p:nvSpPr>
                    <p:cNvPr id="911" name="Google Shape;911;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16" name="Google Shape;916;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22"/>
              <p:cNvGrpSpPr/>
              <p:nvPr/>
            </p:nvGrpSpPr>
            <p:grpSpPr>
              <a:xfrm>
                <a:off x="-494406" y="-252396"/>
                <a:ext cx="1741563" cy="1288563"/>
                <a:chOff x="-494406" y="-252396"/>
                <a:chExt cx="1741563" cy="1288563"/>
              </a:xfrm>
            </p:grpSpPr>
            <p:sp>
              <p:nvSpPr>
                <p:cNvPr id="918" name="Google Shape;918;p22"/>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2"/>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0" name="Google Shape;920;p22"/>
            <p:cNvGrpSpPr/>
            <p:nvPr/>
          </p:nvGrpSpPr>
          <p:grpSpPr>
            <a:xfrm>
              <a:off x="5643425" y="4968525"/>
              <a:ext cx="439200" cy="439100"/>
              <a:chOff x="1101075" y="2142375"/>
              <a:chExt cx="439200" cy="439100"/>
            </a:xfrm>
          </p:grpSpPr>
          <p:sp>
            <p:nvSpPr>
              <p:cNvPr id="921" name="Google Shape;921;p2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3" name="Google Shape;923;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24" name="Google Shape;924;p22"/>
          <p:cNvSpPr txBox="1"/>
          <p:nvPr>
            <p:ph idx="1" type="body"/>
          </p:nvPr>
        </p:nvSpPr>
        <p:spPr>
          <a:xfrm>
            <a:off x="720000" y="1139550"/>
            <a:ext cx="4290900" cy="3431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Char char="●"/>
              <a:defRPr sz="1200">
                <a:solidFill>
                  <a:srgbClr val="191919"/>
                </a:solidFill>
              </a:defRPr>
            </a:lvl1pPr>
            <a:lvl2pPr indent="-304800" lvl="1" marL="914400" rtl="0">
              <a:lnSpc>
                <a:spcPct val="115000"/>
              </a:lnSpc>
              <a:spcBef>
                <a:spcPts val="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p:txBody>
      </p:sp>
      <p:sp>
        <p:nvSpPr>
          <p:cNvPr id="925" name="Google Shape;925;p22"/>
          <p:cNvSpPr txBox="1"/>
          <p:nvPr>
            <p:ph idx="2" type="body"/>
          </p:nvPr>
        </p:nvSpPr>
        <p:spPr>
          <a:xfrm>
            <a:off x="5249025" y="1139550"/>
            <a:ext cx="3174900" cy="3431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Char char="●"/>
              <a:defRPr sz="1200">
                <a:solidFill>
                  <a:srgbClr val="191919"/>
                </a:solidFill>
              </a:defRPr>
            </a:lvl1pPr>
            <a:lvl2pPr indent="-304800" lvl="1" marL="914400" rtl="0">
              <a:lnSpc>
                <a:spcPct val="115000"/>
              </a:lnSpc>
              <a:spcBef>
                <a:spcPts val="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p:txBody>
      </p:sp>
      <p:grpSp>
        <p:nvGrpSpPr>
          <p:cNvPr id="926" name="Google Shape;926;p22"/>
          <p:cNvGrpSpPr/>
          <p:nvPr/>
        </p:nvGrpSpPr>
        <p:grpSpPr>
          <a:xfrm>
            <a:off x="-913829" y="-2335097"/>
            <a:ext cx="5022161" cy="4764814"/>
            <a:chOff x="-837629" y="-2258897"/>
            <a:chExt cx="5022161" cy="4764814"/>
          </a:xfrm>
        </p:grpSpPr>
        <p:grpSp>
          <p:nvGrpSpPr>
            <p:cNvPr id="927" name="Google Shape;927;p22"/>
            <p:cNvGrpSpPr/>
            <p:nvPr/>
          </p:nvGrpSpPr>
          <p:grpSpPr>
            <a:xfrm>
              <a:off x="-837629" y="-736613"/>
              <a:ext cx="1989039" cy="1471668"/>
              <a:chOff x="-494406" y="-252396"/>
              <a:chExt cx="1741563" cy="1288563"/>
            </a:xfrm>
          </p:grpSpPr>
          <p:sp>
            <p:nvSpPr>
              <p:cNvPr id="928" name="Google Shape;928;p22"/>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2"/>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22"/>
            <p:cNvGrpSpPr/>
            <p:nvPr/>
          </p:nvGrpSpPr>
          <p:grpSpPr>
            <a:xfrm rot="-8100000">
              <a:off x="344623" y="-1788220"/>
              <a:ext cx="2915004" cy="3823461"/>
              <a:chOff x="2976325" y="908175"/>
              <a:chExt cx="4028179" cy="5283555"/>
            </a:xfrm>
          </p:grpSpPr>
          <p:sp>
            <p:nvSpPr>
              <p:cNvPr id="931" name="Google Shape;931;p22"/>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2"/>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2"/>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22"/>
            <p:cNvGrpSpPr/>
            <p:nvPr/>
          </p:nvGrpSpPr>
          <p:grpSpPr>
            <a:xfrm>
              <a:off x="-272968" y="261330"/>
              <a:ext cx="799446" cy="546640"/>
              <a:chOff x="39722" y="4349021"/>
              <a:chExt cx="1061964" cy="726143"/>
            </a:xfrm>
          </p:grpSpPr>
          <p:grpSp>
            <p:nvGrpSpPr>
              <p:cNvPr id="935" name="Google Shape;935;p22"/>
              <p:cNvGrpSpPr/>
              <p:nvPr/>
            </p:nvGrpSpPr>
            <p:grpSpPr>
              <a:xfrm rot="2700000">
                <a:off x="140502" y="4460924"/>
                <a:ext cx="524584" cy="502337"/>
                <a:chOff x="1189791" y="-1767331"/>
                <a:chExt cx="904284" cy="865933"/>
              </a:xfrm>
            </p:grpSpPr>
            <p:sp>
              <p:nvSpPr>
                <p:cNvPr id="936" name="Google Shape;936;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 name="Google Shape;937;p22"/>
                <p:cNvGrpSpPr/>
                <p:nvPr/>
              </p:nvGrpSpPr>
              <p:grpSpPr>
                <a:xfrm>
                  <a:off x="1232795" y="-1740829"/>
                  <a:ext cx="717621" cy="717392"/>
                  <a:chOff x="1483457" y="3953671"/>
                  <a:chExt cx="717621" cy="717392"/>
                </a:xfrm>
              </p:grpSpPr>
              <p:sp>
                <p:nvSpPr>
                  <p:cNvPr id="938" name="Google Shape;938;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3" name="Google Shape;943;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4" name="Google Shape;944;p22"/>
          <p:cNvGrpSpPr/>
          <p:nvPr/>
        </p:nvGrpSpPr>
        <p:grpSpPr>
          <a:xfrm>
            <a:off x="-224248" y="3297090"/>
            <a:ext cx="605804" cy="2417785"/>
            <a:chOff x="-224248" y="3297090"/>
            <a:chExt cx="605804" cy="2417785"/>
          </a:xfrm>
        </p:grpSpPr>
        <p:grpSp>
          <p:nvGrpSpPr>
            <p:cNvPr id="945" name="Google Shape;945;p22"/>
            <p:cNvGrpSpPr/>
            <p:nvPr/>
          </p:nvGrpSpPr>
          <p:grpSpPr>
            <a:xfrm>
              <a:off x="143770" y="3630885"/>
              <a:ext cx="237785" cy="2083990"/>
              <a:chOff x="1040050" y="3812126"/>
              <a:chExt cx="208200" cy="1824700"/>
            </a:xfrm>
          </p:grpSpPr>
          <p:sp>
            <p:nvSpPr>
              <p:cNvPr id="946" name="Google Shape;946;p22"/>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2"/>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22"/>
            <p:cNvGrpSpPr/>
            <p:nvPr/>
          </p:nvGrpSpPr>
          <p:grpSpPr>
            <a:xfrm rot="10800000">
              <a:off x="-224248" y="3297090"/>
              <a:ext cx="439200" cy="439100"/>
              <a:chOff x="1101075" y="2142375"/>
              <a:chExt cx="439200" cy="439100"/>
            </a:xfrm>
          </p:grpSpPr>
          <p:sp>
            <p:nvSpPr>
              <p:cNvPr id="949" name="Google Shape;949;p2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1" name="Google Shape;951;p22"/>
          <p:cNvGrpSpPr/>
          <p:nvPr/>
        </p:nvGrpSpPr>
        <p:grpSpPr>
          <a:xfrm>
            <a:off x="3585480" y="-1456810"/>
            <a:ext cx="3681465" cy="2759625"/>
            <a:chOff x="3585480" y="-1380610"/>
            <a:chExt cx="3681465" cy="2759625"/>
          </a:xfrm>
        </p:grpSpPr>
        <p:pic>
          <p:nvPicPr>
            <p:cNvPr id="952" name="Google Shape;952;p22"/>
            <p:cNvPicPr preferRelativeResize="0"/>
            <p:nvPr/>
          </p:nvPicPr>
          <p:blipFill rotWithShape="1">
            <a:blip r:embed="rId2">
              <a:alphaModFix/>
            </a:blip>
            <a:srcRect b="26177" l="16960" r="7121" t="24718"/>
            <a:stretch/>
          </p:blipFill>
          <p:spPr>
            <a:xfrm flipH="1" rot="10800000">
              <a:off x="3585480" y="-1380610"/>
              <a:ext cx="3615750" cy="2759625"/>
            </a:xfrm>
            <a:prstGeom prst="rect">
              <a:avLst/>
            </a:prstGeom>
            <a:noFill/>
            <a:ln>
              <a:noFill/>
            </a:ln>
          </p:spPr>
        </p:pic>
        <p:grpSp>
          <p:nvGrpSpPr>
            <p:cNvPr id="953" name="Google Shape;953;p22"/>
            <p:cNvGrpSpPr/>
            <p:nvPr/>
          </p:nvGrpSpPr>
          <p:grpSpPr>
            <a:xfrm>
              <a:off x="6590156" y="-232440"/>
              <a:ext cx="676790" cy="462843"/>
              <a:chOff x="39722" y="4349021"/>
              <a:chExt cx="1061964" cy="726143"/>
            </a:xfrm>
          </p:grpSpPr>
          <p:grpSp>
            <p:nvGrpSpPr>
              <p:cNvPr id="954" name="Google Shape;954;p22"/>
              <p:cNvGrpSpPr/>
              <p:nvPr/>
            </p:nvGrpSpPr>
            <p:grpSpPr>
              <a:xfrm rot="2700000">
                <a:off x="140502" y="4460924"/>
                <a:ext cx="524584" cy="502337"/>
                <a:chOff x="1189791" y="-1767331"/>
                <a:chExt cx="904284" cy="865933"/>
              </a:xfrm>
            </p:grpSpPr>
            <p:sp>
              <p:nvSpPr>
                <p:cNvPr id="955" name="Google Shape;955;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 name="Google Shape;956;p22"/>
                <p:cNvGrpSpPr/>
                <p:nvPr/>
              </p:nvGrpSpPr>
              <p:grpSpPr>
                <a:xfrm>
                  <a:off x="1232795" y="-1740829"/>
                  <a:ext cx="717621" cy="717392"/>
                  <a:chOff x="1483457" y="3953671"/>
                  <a:chExt cx="717621" cy="717392"/>
                </a:xfrm>
              </p:grpSpPr>
              <p:sp>
                <p:nvSpPr>
                  <p:cNvPr id="957" name="Google Shape;957;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62" name="Google Shape;962;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22"/>
            <p:cNvGrpSpPr/>
            <p:nvPr/>
          </p:nvGrpSpPr>
          <p:grpSpPr>
            <a:xfrm>
              <a:off x="6003005" y="-274104"/>
              <a:ext cx="799446" cy="546640"/>
              <a:chOff x="39722" y="4349021"/>
              <a:chExt cx="1061964" cy="726143"/>
            </a:xfrm>
          </p:grpSpPr>
          <p:grpSp>
            <p:nvGrpSpPr>
              <p:cNvPr id="964" name="Google Shape;964;p22"/>
              <p:cNvGrpSpPr/>
              <p:nvPr/>
            </p:nvGrpSpPr>
            <p:grpSpPr>
              <a:xfrm rot="2700000">
                <a:off x="140502" y="4460924"/>
                <a:ext cx="524584" cy="502337"/>
                <a:chOff x="1189791" y="-1767331"/>
                <a:chExt cx="904284" cy="865933"/>
              </a:xfrm>
            </p:grpSpPr>
            <p:sp>
              <p:nvSpPr>
                <p:cNvPr id="965" name="Google Shape;965;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6" name="Google Shape;966;p22"/>
                <p:cNvGrpSpPr/>
                <p:nvPr/>
              </p:nvGrpSpPr>
              <p:grpSpPr>
                <a:xfrm>
                  <a:off x="1232795" y="-1740829"/>
                  <a:ext cx="717621" cy="717392"/>
                  <a:chOff x="1483457" y="3953671"/>
                  <a:chExt cx="717621" cy="717392"/>
                </a:xfrm>
              </p:grpSpPr>
              <p:sp>
                <p:nvSpPr>
                  <p:cNvPr id="967" name="Google Shape;967;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72" name="Google Shape;972;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73" name="Shape 973"/>
        <p:cNvGrpSpPr/>
        <p:nvPr/>
      </p:nvGrpSpPr>
      <p:grpSpPr>
        <a:xfrm>
          <a:off x="0" y="0"/>
          <a:ext cx="0" cy="0"/>
          <a:chOff x="0" y="0"/>
          <a:chExt cx="0" cy="0"/>
        </a:xfrm>
      </p:grpSpPr>
      <p:sp>
        <p:nvSpPr>
          <p:cNvPr id="974" name="Google Shape;974;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75" name="Google Shape;975;p23"/>
          <p:cNvSpPr txBox="1"/>
          <p:nvPr>
            <p:ph idx="1" type="subTitle"/>
          </p:nvPr>
        </p:nvSpPr>
        <p:spPr>
          <a:xfrm>
            <a:off x="713225" y="2041525"/>
            <a:ext cx="55785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76" name="Google Shape;976;p23"/>
          <p:cNvSpPr txBox="1"/>
          <p:nvPr>
            <p:ph idx="2" type="subTitle"/>
          </p:nvPr>
        </p:nvSpPr>
        <p:spPr>
          <a:xfrm>
            <a:off x="713225" y="3366650"/>
            <a:ext cx="5578500" cy="642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77" name="Google Shape;977;p23"/>
          <p:cNvSpPr txBox="1"/>
          <p:nvPr>
            <p:ph idx="3" type="subTitle"/>
          </p:nvPr>
        </p:nvSpPr>
        <p:spPr>
          <a:xfrm>
            <a:off x="713225" y="1679400"/>
            <a:ext cx="55785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978" name="Google Shape;978;p23"/>
          <p:cNvSpPr txBox="1"/>
          <p:nvPr>
            <p:ph idx="4" type="subTitle"/>
          </p:nvPr>
        </p:nvSpPr>
        <p:spPr>
          <a:xfrm>
            <a:off x="713225" y="3040550"/>
            <a:ext cx="55785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979" name="Google Shape;979;p23"/>
          <p:cNvGrpSpPr/>
          <p:nvPr/>
        </p:nvGrpSpPr>
        <p:grpSpPr>
          <a:xfrm flipH="1" rot="-5400000">
            <a:off x="6239121" y="1032770"/>
            <a:ext cx="5022035" cy="4764449"/>
            <a:chOff x="4571996" y="2268220"/>
            <a:chExt cx="5022035" cy="4764449"/>
          </a:xfrm>
        </p:grpSpPr>
        <p:pic>
          <p:nvPicPr>
            <p:cNvPr id="980" name="Google Shape;980;p23"/>
            <p:cNvPicPr preferRelativeResize="0"/>
            <p:nvPr/>
          </p:nvPicPr>
          <p:blipFill rotWithShape="1">
            <a:blip r:embed="rId2">
              <a:alphaModFix/>
            </a:blip>
            <a:srcRect b="26177" l="16960" r="7121" t="24718"/>
            <a:stretch/>
          </p:blipFill>
          <p:spPr>
            <a:xfrm flipH="1">
              <a:off x="5978271" y="3376950"/>
              <a:ext cx="3615750" cy="2759625"/>
            </a:xfrm>
            <a:prstGeom prst="rect">
              <a:avLst/>
            </a:prstGeom>
            <a:noFill/>
            <a:ln>
              <a:noFill/>
            </a:ln>
          </p:spPr>
        </p:pic>
        <p:grpSp>
          <p:nvGrpSpPr>
            <p:cNvPr id="981" name="Google Shape;981;p23"/>
            <p:cNvGrpSpPr/>
            <p:nvPr/>
          </p:nvGrpSpPr>
          <p:grpSpPr>
            <a:xfrm rot="10800000">
              <a:off x="4571996" y="2268220"/>
              <a:ext cx="5022035" cy="4764449"/>
              <a:chOff x="-494406" y="-1584825"/>
              <a:chExt cx="4397193" cy="4171657"/>
            </a:xfrm>
          </p:grpSpPr>
          <p:grpSp>
            <p:nvGrpSpPr>
              <p:cNvPr id="982" name="Google Shape;982;p23"/>
              <p:cNvGrpSpPr/>
              <p:nvPr/>
            </p:nvGrpSpPr>
            <p:grpSpPr>
              <a:xfrm>
                <a:off x="245875" y="-51824"/>
                <a:ext cx="208200" cy="1824700"/>
                <a:chOff x="1040050" y="3812126"/>
                <a:chExt cx="208200" cy="1824700"/>
              </a:xfrm>
            </p:grpSpPr>
            <p:sp>
              <p:nvSpPr>
                <p:cNvPr id="983" name="Google Shape;983;p23"/>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3"/>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23"/>
              <p:cNvGrpSpPr/>
              <p:nvPr/>
            </p:nvGrpSpPr>
            <p:grpSpPr>
              <a:xfrm rot="-8100000">
                <a:off x="540898" y="-1172741"/>
                <a:ext cx="2552124" cy="3347490"/>
                <a:chOff x="2976325" y="908175"/>
                <a:chExt cx="4028179" cy="5283555"/>
              </a:xfrm>
            </p:grpSpPr>
            <p:sp>
              <p:nvSpPr>
                <p:cNvPr id="986" name="Google Shape;986;p23"/>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3"/>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3"/>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23"/>
              <p:cNvGrpSpPr/>
              <p:nvPr/>
            </p:nvGrpSpPr>
            <p:grpSpPr>
              <a:xfrm>
                <a:off x="-1" y="621223"/>
                <a:ext cx="699940" cy="478601"/>
                <a:chOff x="39722" y="4349021"/>
                <a:chExt cx="1061964" cy="726143"/>
              </a:xfrm>
            </p:grpSpPr>
            <p:grpSp>
              <p:nvGrpSpPr>
                <p:cNvPr id="990" name="Google Shape;990;p23"/>
                <p:cNvGrpSpPr/>
                <p:nvPr/>
              </p:nvGrpSpPr>
              <p:grpSpPr>
                <a:xfrm rot="2700000">
                  <a:off x="140502" y="4460924"/>
                  <a:ext cx="524584" cy="502337"/>
                  <a:chOff x="1189791" y="-1767331"/>
                  <a:chExt cx="904284" cy="865933"/>
                </a:xfrm>
              </p:grpSpPr>
              <p:sp>
                <p:nvSpPr>
                  <p:cNvPr id="991" name="Google Shape;991;p2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 name="Google Shape;992;p23"/>
                  <p:cNvGrpSpPr/>
                  <p:nvPr/>
                </p:nvGrpSpPr>
                <p:grpSpPr>
                  <a:xfrm>
                    <a:off x="1232795" y="-1740829"/>
                    <a:ext cx="717621" cy="717392"/>
                    <a:chOff x="1483457" y="3953671"/>
                    <a:chExt cx="717621" cy="717392"/>
                  </a:xfrm>
                </p:grpSpPr>
                <p:sp>
                  <p:nvSpPr>
                    <p:cNvPr id="993" name="Google Shape;993;p2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8" name="Google Shape;998;p2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23"/>
              <p:cNvGrpSpPr/>
              <p:nvPr/>
            </p:nvGrpSpPr>
            <p:grpSpPr>
              <a:xfrm>
                <a:off x="955673" y="11"/>
                <a:ext cx="592576" cy="405260"/>
                <a:chOff x="39722" y="4349021"/>
                <a:chExt cx="1061964" cy="726143"/>
              </a:xfrm>
            </p:grpSpPr>
            <p:grpSp>
              <p:nvGrpSpPr>
                <p:cNvPr id="1000" name="Google Shape;1000;p23"/>
                <p:cNvGrpSpPr/>
                <p:nvPr/>
              </p:nvGrpSpPr>
              <p:grpSpPr>
                <a:xfrm rot="2700000">
                  <a:off x="140502" y="4460924"/>
                  <a:ext cx="524584" cy="502337"/>
                  <a:chOff x="1189791" y="-1767331"/>
                  <a:chExt cx="904284" cy="865933"/>
                </a:xfrm>
              </p:grpSpPr>
              <p:sp>
                <p:nvSpPr>
                  <p:cNvPr id="1001" name="Google Shape;1001;p2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2" name="Google Shape;1002;p23"/>
                  <p:cNvGrpSpPr/>
                  <p:nvPr/>
                </p:nvGrpSpPr>
                <p:grpSpPr>
                  <a:xfrm>
                    <a:off x="1232795" y="-1740829"/>
                    <a:ext cx="717621" cy="717392"/>
                    <a:chOff x="1483457" y="3953671"/>
                    <a:chExt cx="717621" cy="717392"/>
                  </a:xfrm>
                </p:grpSpPr>
                <p:sp>
                  <p:nvSpPr>
                    <p:cNvPr id="1003" name="Google Shape;1003;p2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8" name="Google Shape;1008;p2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23"/>
              <p:cNvGrpSpPr/>
              <p:nvPr/>
            </p:nvGrpSpPr>
            <p:grpSpPr>
              <a:xfrm>
                <a:off x="441574" y="-36652"/>
                <a:ext cx="699940" cy="478601"/>
                <a:chOff x="39722" y="4349021"/>
                <a:chExt cx="1061964" cy="726143"/>
              </a:xfrm>
            </p:grpSpPr>
            <p:grpSp>
              <p:nvGrpSpPr>
                <p:cNvPr id="1010" name="Google Shape;1010;p23"/>
                <p:cNvGrpSpPr/>
                <p:nvPr/>
              </p:nvGrpSpPr>
              <p:grpSpPr>
                <a:xfrm rot="2700000">
                  <a:off x="140502" y="4460924"/>
                  <a:ext cx="524584" cy="502337"/>
                  <a:chOff x="1189791" y="-1767331"/>
                  <a:chExt cx="904284" cy="865933"/>
                </a:xfrm>
              </p:grpSpPr>
              <p:sp>
                <p:nvSpPr>
                  <p:cNvPr id="1011" name="Google Shape;1011;p2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 name="Google Shape;1012;p23"/>
                  <p:cNvGrpSpPr/>
                  <p:nvPr/>
                </p:nvGrpSpPr>
                <p:grpSpPr>
                  <a:xfrm>
                    <a:off x="1232795" y="-1740829"/>
                    <a:ext cx="717621" cy="717392"/>
                    <a:chOff x="1483457" y="3953671"/>
                    <a:chExt cx="717621" cy="717392"/>
                  </a:xfrm>
                </p:grpSpPr>
                <p:sp>
                  <p:nvSpPr>
                    <p:cNvPr id="1013" name="Google Shape;1013;p2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18" name="Google Shape;1018;p2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23"/>
              <p:cNvGrpSpPr/>
              <p:nvPr/>
            </p:nvGrpSpPr>
            <p:grpSpPr>
              <a:xfrm>
                <a:off x="-494406" y="-252396"/>
                <a:ext cx="1741563" cy="1288563"/>
                <a:chOff x="-494406" y="-252396"/>
                <a:chExt cx="1741563" cy="1288563"/>
              </a:xfrm>
            </p:grpSpPr>
            <p:sp>
              <p:nvSpPr>
                <p:cNvPr id="1020" name="Google Shape;1020;p23"/>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3"/>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2" name="Google Shape;1022;p23"/>
            <p:cNvGrpSpPr/>
            <p:nvPr/>
          </p:nvGrpSpPr>
          <p:grpSpPr>
            <a:xfrm>
              <a:off x="5643425" y="4968525"/>
              <a:ext cx="439200" cy="439100"/>
              <a:chOff x="1101075" y="2142375"/>
              <a:chExt cx="439200" cy="439100"/>
            </a:xfrm>
          </p:grpSpPr>
          <p:sp>
            <p:nvSpPr>
              <p:cNvPr id="1023" name="Google Shape;1023;p2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025" name="Google Shape;1025;p23"/>
          <p:cNvPicPr preferRelativeResize="0"/>
          <p:nvPr/>
        </p:nvPicPr>
        <p:blipFill rotWithShape="1">
          <a:blip r:embed="rId2">
            <a:alphaModFix/>
          </a:blip>
          <a:srcRect b="26177" l="16960" r="7121" t="24718"/>
          <a:stretch/>
        </p:blipFill>
        <p:spPr>
          <a:xfrm rot="5400000">
            <a:off x="-1432850" y="882950"/>
            <a:ext cx="2441950" cy="1863749"/>
          </a:xfrm>
          <a:prstGeom prst="rect">
            <a:avLst/>
          </a:prstGeom>
          <a:noFill/>
          <a:ln>
            <a:noFill/>
          </a:ln>
        </p:spPr>
      </p:pic>
      <p:grpSp>
        <p:nvGrpSpPr>
          <p:cNvPr id="1026" name="Google Shape;1026;p23"/>
          <p:cNvGrpSpPr/>
          <p:nvPr/>
        </p:nvGrpSpPr>
        <p:grpSpPr>
          <a:xfrm rot="10800000">
            <a:off x="6045700" y="237976"/>
            <a:ext cx="4558967" cy="134100"/>
            <a:chOff x="796100" y="3019701"/>
            <a:chExt cx="4558967" cy="134100"/>
          </a:xfrm>
        </p:grpSpPr>
        <p:sp>
          <p:nvSpPr>
            <p:cNvPr id="1027" name="Google Shape;1027;p23"/>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8" name="Google Shape;1028;p23"/>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029" name="Google Shape;1029;p23"/>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23"/>
          <p:cNvGrpSpPr/>
          <p:nvPr/>
        </p:nvGrpSpPr>
        <p:grpSpPr>
          <a:xfrm>
            <a:off x="-1143750" y="3925887"/>
            <a:ext cx="4558967" cy="1517787"/>
            <a:chOff x="-1143750" y="3849687"/>
            <a:chExt cx="4558967" cy="1517787"/>
          </a:xfrm>
        </p:grpSpPr>
        <p:grpSp>
          <p:nvGrpSpPr>
            <p:cNvPr id="1031" name="Google Shape;1031;p23"/>
            <p:cNvGrpSpPr/>
            <p:nvPr/>
          </p:nvGrpSpPr>
          <p:grpSpPr>
            <a:xfrm rot="5400000">
              <a:off x="-805838" y="4155104"/>
              <a:ext cx="1517787" cy="906953"/>
              <a:chOff x="-55500" y="4835979"/>
              <a:chExt cx="1517787" cy="906953"/>
            </a:xfrm>
          </p:grpSpPr>
          <p:sp>
            <p:nvSpPr>
              <p:cNvPr id="1032" name="Google Shape;1032;p23"/>
              <p:cNvSpPr/>
              <p:nvPr/>
            </p:nvSpPr>
            <p:spPr>
              <a:xfrm>
                <a:off x="-55500" y="48951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3"/>
              <p:cNvSpPr/>
              <p:nvPr/>
            </p:nvSpPr>
            <p:spPr>
              <a:xfrm>
                <a:off x="522674" y="49517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3"/>
              <p:cNvSpPr/>
              <p:nvPr/>
            </p:nvSpPr>
            <p:spPr>
              <a:xfrm>
                <a:off x="401812" y="5185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3"/>
              <p:cNvSpPr/>
              <p:nvPr/>
            </p:nvSpPr>
            <p:spPr>
              <a:xfrm>
                <a:off x="880250" y="48359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23"/>
            <p:cNvGrpSpPr/>
            <p:nvPr/>
          </p:nvGrpSpPr>
          <p:grpSpPr>
            <a:xfrm>
              <a:off x="-549966" y="3946426"/>
              <a:ext cx="2833357" cy="1421047"/>
              <a:chOff x="-677366" y="4067276"/>
              <a:chExt cx="2833357" cy="1421047"/>
            </a:xfrm>
          </p:grpSpPr>
          <p:sp>
            <p:nvSpPr>
              <p:cNvPr id="1037" name="Google Shape;1037;p23"/>
              <p:cNvSpPr/>
              <p:nvPr/>
            </p:nvSpPr>
            <p:spPr>
              <a:xfrm rot="5400000">
                <a:off x="28789" y="33611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8" name="Google Shape;1038;p23"/>
              <p:cNvGrpSpPr/>
              <p:nvPr/>
            </p:nvGrpSpPr>
            <p:grpSpPr>
              <a:xfrm>
                <a:off x="317735" y="4614472"/>
                <a:ext cx="161977" cy="161940"/>
                <a:chOff x="1101075" y="2142375"/>
                <a:chExt cx="439200" cy="439100"/>
              </a:xfrm>
            </p:grpSpPr>
            <p:sp>
              <p:nvSpPr>
                <p:cNvPr id="1039" name="Google Shape;1039;p2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23"/>
              <p:cNvGrpSpPr/>
              <p:nvPr/>
            </p:nvGrpSpPr>
            <p:grpSpPr>
              <a:xfrm rot="10800000">
                <a:off x="1700151" y="5032693"/>
                <a:ext cx="161977" cy="161940"/>
                <a:chOff x="1101075" y="2142375"/>
                <a:chExt cx="439200" cy="439100"/>
              </a:xfrm>
            </p:grpSpPr>
            <p:sp>
              <p:nvSpPr>
                <p:cNvPr id="1042" name="Google Shape;1042;p2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4" name="Google Shape;1044;p23"/>
            <p:cNvSpPr/>
            <p:nvPr/>
          </p:nvSpPr>
          <p:spPr>
            <a:xfrm rot="-5400000">
              <a:off x="362395" y="3696219"/>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5" name="Google Shape;1045;p23"/>
            <p:cNvGrpSpPr/>
            <p:nvPr/>
          </p:nvGrpSpPr>
          <p:grpSpPr>
            <a:xfrm>
              <a:off x="-1143750" y="4741576"/>
              <a:ext cx="4558967" cy="134100"/>
              <a:chOff x="796100" y="3019701"/>
              <a:chExt cx="4558967" cy="134100"/>
            </a:xfrm>
          </p:grpSpPr>
          <p:sp>
            <p:nvSpPr>
              <p:cNvPr id="1046" name="Google Shape;1046;p23"/>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7" name="Google Shape;1047;p23"/>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048" name="Google Shape;1048;p23"/>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049" name="Shape 1049"/>
        <p:cNvGrpSpPr/>
        <p:nvPr/>
      </p:nvGrpSpPr>
      <p:grpSpPr>
        <a:xfrm>
          <a:off x="0" y="0"/>
          <a:ext cx="0" cy="0"/>
          <a:chOff x="0" y="0"/>
          <a:chExt cx="0" cy="0"/>
        </a:xfrm>
      </p:grpSpPr>
      <p:grpSp>
        <p:nvGrpSpPr>
          <p:cNvPr id="1050" name="Google Shape;1050;p24"/>
          <p:cNvGrpSpPr/>
          <p:nvPr/>
        </p:nvGrpSpPr>
        <p:grpSpPr>
          <a:xfrm>
            <a:off x="7059553" y="-2136808"/>
            <a:ext cx="4192757" cy="4558967"/>
            <a:chOff x="6983353" y="-2136808"/>
            <a:chExt cx="4192757" cy="4558967"/>
          </a:xfrm>
        </p:grpSpPr>
        <p:grpSp>
          <p:nvGrpSpPr>
            <p:cNvPr id="1051" name="Google Shape;1051;p24"/>
            <p:cNvGrpSpPr/>
            <p:nvPr/>
          </p:nvGrpSpPr>
          <p:grpSpPr>
            <a:xfrm rot="-509296">
              <a:off x="7187207" y="-982000"/>
              <a:ext cx="3785049" cy="3043008"/>
              <a:chOff x="7103825" y="-713112"/>
              <a:chExt cx="3785226" cy="3043150"/>
            </a:xfrm>
          </p:grpSpPr>
          <p:sp>
            <p:nvSpPr>
              <p:cNvPr id="1052" name="Google Shape;1052;p24"/>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3" name="Google Shape;1053;p24"/>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grpSp>
          <p:nvGrpSpPr>
            <p:cNvPr id="1054" name="Google Shape;1054;p24"/>
            <p:cNvGrpSpPr/>
            <p:nvPr/>
          </p:nvGrpSpPr>
          <p:grpSpPr>
            <a:xfrm rot="5400000">
              <a:off x="6489450" y="75626"/>
              <a:ext cx="4558967" cy="134100"/>
              <a:chOff x="796100" y="3019701"/>
              <a:chExt cx="4558967" cy="134100"/>
            </a:xfrm>
          </p:grpSpPr>
          <p:sp>
            <p:nvSpPr>
              <p:cNvPr id="1055" name="Google Shape;1055;p24"/>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6" name="Google Shape;1056;p24"/>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057" name="Google Shape;1057;p24"/>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58" name="Google Shape;1058;p24"/>
          <p:cNvSpPr txBox="1"/>
          <p:nvPr>
            <p:ph idx="1" type="subTitle"/>
          </p:nvPr>
        </p:nvSpPr>
        <p:spPr>
          <a:xfrm>
            <a:off x="720000" y="26499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9" name="Google Shape;1059;p24"/>
          <p:cNvSpPr txBox="1"/>
          <p:nvPr>
            <p:ph idx="2" type="subTitle"/>
          </p:nvPr>
        </p:nvSpPr>
        <p:spPr>
          <a:xfrm>
            <a:off x="3584484" y="26499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0" name="Google Shape;1060;p24"/>
          <p:cNvSpPr txBox="1"/>
          <p:nvPr>
            <p:ph idx="3" type="subTitle"/>
          </p:nvPr>
        </p:nvSpPr>
        <p:spPr>
          <a:xfrm>
            <a:off x="6448975" y="26499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1" name="Google Shape;1061;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62" name="Google Shape;1062;p24"/>
          <p:cNvSpPr txBox="1"/>
          <p:nvPr>
            <p:ph idx="4" type="subTitle"/>
          </p:nvPr>
        </p:nvSpPr>
        <p:spPr>
          <a:xfrm>
            <a:off x="720000" y="23238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063" name="Google Shape;1063;p24"/>
          <p:cNvSpPr txBox="1"/>
          <p:nvPr>
            <p:ph idx="5" type="subTitle"/>
          </p:nvPr>
        </p:nvSpPr>
        <p:spPr>
          <a:xfrm>
            <a:off x="3584483" y="23238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064" name="Google Shape;1064;p24"/>
          <p:cNvSpPr txBox="1"/>
          <p:nvPr>
            <p:ph idx="6" type="subTitle"/>
          </p:nvPr>
        </p:nvSpPr>
        <p:spPr>
          <a:xfrm>
            <a:off x="6448972" y="23238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1065" name="Google Shape;1065;p24"/>
          <p:cNvGrpSpPr/>
          <p:nvPr/>
        </p:nvGrpSpPr>
        <p:grpSpPr>
          <a:xfrm>
            <a:off x="6067575" y="2796625"/>
            <a:ext cx="4006263" cy="4771152"/>
            <a:chOff x="5915175" y="2339425"/>
            <a:chExt cx="4006263" cy="4771152"/>
          </a:xfrm>
        </p:grpSpPr>
        <p:sp>
          <p:nvSpPr>
            <p:cNvPr id="1066" name="Google Shape;1066;p24"/>
            <p:cNvSpPr/>
            <p:nvPr/>
          </p:nvSpPr>
          <p:spPr>
            <a:xfrm>
              <a:off x="5915175" y="236128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4"/>
            <p:cNvSpPr/>
            <p:nvPr/>
          </p:nvSpPr>
          <p:spPr>
            <a:xfrm>
              <a:off x="6873793" y="233942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8" name="Google Shape;1068;p24"/>
            <p:cNvGrpSpPr/>
            <p:nvPr/>
          </p:nvGrpSpPr>
          <p:grpSpPr>
            <a:xfrm>
              <a:off x="7520550" y="4608575"/>
              <a:ext cx="582050" cy="582425"/>
              <a:chOff x="959750" y="3039275"/>
              <a:chExt cx="582050" cy="582425"/>
            </a:xfrm>
          </p:grpSpPr>
          <p:sp>
            <p:nvSpPr>
              <p:cNvPr id="1069" name="Google Shape;1069;p24"/>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4"/>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4"/>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4"/>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4"/>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4"/>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4"/>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24"/>
            <p:cNvGrpSpPr/>
            <p:nvPr/>
          </p:nvGrpSpPr>
          <p:grpSpPr>
            <a:xfrm>
              <a:off x="8484675" y="3658275"/>
              <a:ext cx="582050" cy="582425"/>
              <a:chOff x="959750" y="3039275"/>
              <a:chExt cx="582050" cy="582425"/>
            </a:xfrm>
          </p:grpSpPr>
          <p:sp>
            <p:nvSpPr>
              <p:cNvPr id="1077" name="Google Shape;1077;p24"/>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4"/>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4"/>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4"/>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4"/>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4"/>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4"/>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4" name="Google Shape;1084;p24"/>
          <p:cNvGrpSpPr/>
          <p:nvPr/>
        </p:nvGrpSpPr>
        <p:grpSpPr>
          <a:xfrm>
            <a:off x="-235366" y="3828554"/>
            <a:ext cx="5249359" cy="2992224"/>
            <a:chOff x="-258616" y="3430829"/>
            <a:chExt cx="5249359" cy="2992224"/>
          </a:xfrm>
        </p:grpSpPr>
        <p:pic>
          <p:nvPicPr>
            <p:cNvPr id="1085" name="Google Shape;1085;p24"/>
            <p:cNvPicPr preferRelativeResize="0"/>
            <p:nvPr/>
          </p:nvPicPr>
          <p:blipFill rotWithShape="1">
            <a:blip r:embed="rId3">
              <a:alphaModFix/>
            </a:blip>
            <a:srcRect b="26177" l="16960" r="7121" t="24718"/>
            <a:stretch/>
          </p:blipFill>
          <p:spPr>
            <a:xfrm>
              <a:off x="1070243" y="3430829"/>
              <a:ext cx="3920501" cy="2992224"/>
            </a:xfrm>
            <a:prstGeom prst="rect">
              <a:avLst/>
            </a:prstGeom>
            <a:noFill/>
            <a:ln>
              <a:noFill/>
            </a:ln>
          </p:spPr>
        </p:pic>
        <p:sp>
          <p:nvSpPr>
            <p:cNvPr id="1086" name="Google Shape;1086;p24"/>
            <p:cNvSpPr/>
            <p:nvPr/>
          </p:nvSpPr>
          <p:spPr>
            <a:xfrm>
              <a:off x="363250" y="46677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4"/>
            <p:cNvSpPr/>
            <p:nvPr/>
          </p:nvSpPr>
          <p:spPr>
            <a:xfrm>
              <a:off x="941424" y="47243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4"/>
            <p:cNvSpPr/>
            <p:nvPr/>
          </p:nvSpPr>
          <p:spPr>
            <a:xfrm>
              <a:off x="820562" y="49581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4"/>
            <p:cNvSpPr/>
            <p:nvPr/>
          </p:nvSpPr>
          <p:spPr>
            <a:xfrm>
              <a:off x="1299000" y="4608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4"/>
            <p:cNvSpPr/>
            <p:nvPr/>
          </p:nvSpPr>
          <p:spPr>
            <a:xfrm rot="5400000">
              <a:off x="447539" y="31337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1" name="Google Shape;1091;p24"/>
            <p:cNvGrpSpPr/>
            <p:nvPr/>
          </p:nvGrpSpPr>
          <p:grpSpPr>
            <a:xfrm>
              <a:off x="736485" y="4387072"/>
              <a:ext cx="161977" cy="161940"/>
              <a:chOff x="1101075" y="2142375"/>
              <a:chExt cx="439200" cy="439100"/>
            </a:xfrm>
          </p:grpSpPr>
          <p:sp>
            <p:nvSpPr>
              <p:cNvPr id="1092" name="Google Shape;1092;p24"/>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4"/>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24"/>
            <p:cNvGrpSpPr/>
            <p:nvPr/>
          </p:nvGrpSpPr>
          <p:grpSpPr>
            <a:xfrm rot="10800000">
              <a:off x="2118901" y="4805293"/>
              <a:ext cx="161977" cy="161940"/>
              <a:chOff x="1101075" y="2142375"/>
              <a:chExt cx="439200" cy="439100"/>
            </a:xfrm>
          </p:grpSpPr>
          <p:sp>
            <p:nvSpPr>
              <p:cNvPr id="1095" name="Google Shape;1095;p24"/>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4"/>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7" name="Google Shape;1097;p24"/>
          <p:cNvGrpSpPr/>
          <p:nvPr/>
        </p:nvGrpSpPr>
        <p:grpSpPr>
          <a:xfrm>
            <a:off x="-515563" y="-797996"/>
            <a:ext cx="1433417" cy="2584783"/>
            <a:chOff x="-363163" y="-645596"/>
            <a:chExt cx="1433417" cy="2584783"/>
          </a:xfrm>
        </p:grpSpPr>
        <p:grpSp>
          <p:nvGrpSpPr>
            <p:cNvPr id="1098" name="Google Shape;1098;p24"/>
            <p:cNvGrpSpPr/>
            <p:nvPr/>
          </p:nvGrpSpPr>
          <p:grpSpPr>
            <a:xfrm rot="10800000">
              <a:off x="-64595" y="-645596"/>
              <a:ext cx="1134849" cy="2370191"/>
              <a:chOff x="-575575" y="3685599"/>
              <a:chExt cx="1421048" cy="2967932"/>
            </a:xfrm>
          </p:grpSpPr>
          <p:sp>
            <p:nvSpPr>
              <p:cNvPr id="1099" name="Google Shape;1099;p24"/>
              <p:cNvSpPr/>
              <p:nvPr/>
            </p:nvSpPr>
            <p:spPr>
              <a:xfrm>
                <a:off x="-575575" y="36855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4"/>
              <p:cNvSpPr/>
              <p:nvPr/>
            </p:nvSpPr>
            <p:spPr>
              <a:xfrm rot="10800000">
                <a:off x="-575573" y="3820175"/>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1" name="Google Shape;1101;p24"/>
            <p:cNvSpPr/>
            <p:nvPr/>
          </p:nvSpPr>
          <p:spPr>
            <a:xfrm>
              <a:off x="0" y="36165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4"/>
            <p:cNvSpPr/>
            <p:nvPr/>
          </p:nvSpPr>
          <p:spPr>
            <a:xfrm>
              <a:off x="131225" y="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3" name="Google Shape;1103;p24"/>
            <p:cNvGrpSpPr/>
            <p:nvPr/>
          </p:nvGrpSpPr>
          <p:grpSpPr>
            <a:xfrm flipH="1" rot="-2700000">
              <a:off x="-216370" y="1084101"/>
              <a:ext cx="708093" cy="708493"/>
              <a:chOff x="3678700" y="407275"/>
              <a:chExt cx="708100" cy="708500"/>
            </a:xfrm>
          </p:grpSpPr>
          <p:sp>
            <p:nvSpPr>
              <p:cNvPr id="1104" name="Google Shape;1104;p24"/>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4"/>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4"/>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4"/>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4"/>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4"/>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4"/>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111" name="Shape 1111"/>
        <p:cNvGrpSpPr/>
        <p:nvPr/>
      </p:nvGrpSpPr>
      <p:grpSpPr>
        <a:xfrm>
          <a:off x="0" y="0"/>
          <a:ext cx="0" cy="0"/>
          <a:chOff x="0" y="0"/>
          <a:chExt cx="0" cy="0"/>
        </a:xfrm>
      </p:grpSpPr>
      <p:sp>
        <p:nvSpPr>
          <p:cNvPr id="1112" name="Google Shape;1112;p25"/>
          <p:cNvSpPr txBox="1"/>
          <p:nvPr>
            <p:ph idx="1" type="subTitle"/>
          </p:nvPr>
        </p:nvSpPr>
        <p:spPr>
          <a:xfrm>
            <a:off x="720000" y="35204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3" name="Google Shape;1113;p25"/>
          <p:cNvSpPr txBox="1"/>
          <p:nvPr>
            <p:ph idx="2" type="subTitle"/>
          </p:nvPr>
        </p:nvSpPr>
        <p:spPr>
          <a:xfrm>
            <a:off x="3584484" y="35204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4" name="Google Shape;1114;p25"/>
          <p:cNvSpPr txBox="1"/>
          <p:nvPr>
            <p:ph idx="3" type="subTitle"/>
          </p:nvPr>
        </p:nvSpPr>
        <p:spPr>
          <a:xfrm>
            <a:off x="6448975" y="35204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5" name="Google Shape;1115;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16" name="Google Shape;1116;p25"/>
          <p:cNvSpPr txBox="1"/>
          <p:nvPr>
            <p:ph idx="4" type="subTitle"/>
          </p:nvPr>
        </p:nvSpPr>
        <p:spPr>
          <a:xfrm>
            <a:off x="720000" y="31943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17" name="Google Shape;1117;p25"/>
          <p:cNvSpPr txBox="1"/>
          <p:nvPr>
            <p:ph idx="5" type="subTitle"/>
          </p:nvPr>
        </p:nvSpPr>
        <p:spPr>
          <a:xfrm>
            <a:off x="3584483" y="31943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18" name="Google Shape;1118;p25"/>
          <p:cNvSpPr txBox="1"/>
          <p:nvPr>
            <p:ph idx="6" type="subTitle"/>
          </p:nvPr>
        </p:nvSpPr>
        <p:spPr>
          <a:xfrm>
            <a:off x="6448972" y="31943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19" name="Google Shape;1119;p25"/>
          <p:cNvSpPr/>
          <p:nvPr>
            <p:ph idx="7" type="pic"/>
          </p:nvPr>
        </p:nvSpPr>
        <p:spPr>
          <a:xfrm>
            <a:off x="720000" y="1236800"/>
            <a:ext cx="1981800" cy="1662300"/>
          </a:xfrm>
          <a:prstGeom prst="snip1Rect">
            <a:avLst>
              <a:gd fmla="val 16667" name="adj"/>
            </a:avLst>
          </a:prstGeom>
          <a:noFill/>
          <a:ln>
            <a:noFill/>
          </a:ln>
        </p:spPr>
      </p:sp>
      <p:sp>
        <p:nvSpPr>
          <p:cNvPr id="1120" name="Google Shape;1120;p25"/>
          <p:cNvSpPr/>
          <p:nvPr>
            <p:ph idx="8" type="pic"/>
          </p:nvPr>
        </p:nvSpPr>
        <p:spPr>
          <a:xfrm>
            <a:off x="3584475" y="1236800"/>
            <a:ext cx="1981800" cy="1662300"/>
          </a:xfrm>
          <a:prstGeom prst="snip1Rect">
            <a:avLst>
              <a:gd fmla="val 16667" name="adj"/>
            </a:avLst>
          </a:prstGeom>
          <a:noFill/>
          <a:ln>
            <a:noFill/>
          </a:ln>
        </p:spPr>
      </p:sp>
      <p:sp>
        <p:nvSpPr>
          <p:cNvPr id="1121" name="Google Shape;1121;p25"/>
          <p:cNvSpPr/>
          <p:nvPr>
            <p:ph idx="9" type="pic"/>
          </p:nvPr>
        </p:nvSpPr>
        <p:spPr>
          <a:xfrm>
            <a:off x="6448950" y="1236800"/>
            <a:ext cx="1981800" cy="1662300"/>
          </a:xfrm>
          <a:prstGeom prst="snip1Rect">
            <a:avLst>
              <a:gd fmla="val 16667" name="adj"/>
            </a:avLst>
          </a:prstGeom>
          <a:noFill/>
          <a:ln>
            <a:noFill/>
          </a:ln>
        </p:spPr>
      </p:sp>
      <p:grpSp>
        <p:nvGrpSpPr>
          <p:cNvPr id="1122" name="Google Shape;1122;p25"/>
          <p:cNvGrpSpPr/>
          <p:nvPr/>
        </p:nvGrpSpPr>
        <p:grpSpPr>
          <a:xfrm>
            <a:off x="-928041" y="3925887"/>
            <a:ext cx="2833357" cy="1517787"/>
            <a:chOff x="-623241" y="3849687"/>
            <a:chExt cx="2833357" cy="1517787"/>
          </a:xfrm>
        </p:grpSpPr>
        <p:grpSp>
          <p:nvGrpSpPr>
            <p:cNvPr id="1123" name="Google Shape;1123;p25"/>
            <p:cNvGrpSpPr/>
            <p:nvPr/>
          </p:nvGrpSpPr>
          <p:grpSpPr>
            <a:xfrm rot="5400000">
              <a:off x="-879113" y="4155104"/>
              <a:ext cx="1517787" cy="906953"/>
              <a:chOff x="-55500" y="4835979"/>
              <a:chExt cx="1517787" cy="906953"/>
            </a:xfrm>
          </p:grpSpPr>
          <p:sp>
            <p:nvSpPr>
              <p:cNvPr id="1124" name="Google Shape;1124;p25"/>
              <p:cNvSpPr/>
              <p:nvPr/>
            </p:nvSpPr>
            <p:spPr>
              <a:xfrm>
                <a:off x="-55500" y="48951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5"/>
              <p:cNvSpPr/>
              <p:nvPr/>
            </p:nvSpPr>
            <p:spPr>
              <a:xfrm>
                <a:off x="522674" y="49517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5"/>
              <p:cNvSpPr/>
              <p:nvPr/>
            </p:nvSpPr>
            <p:spPr>
              <a:xfrm>
                <a:off x="401812" y="5185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5"/>
              <p:cNvSpPr/>
              <p:nvPr/>
            </p:nvSpPr>
            <p:spPr>
              <a:xfrm>
                <a:off x="880250" y="48359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25"/>
            <p:cNvGrpSpPr/>
            <p:nvPr/>
          </p:nvGrpSpPr>
          <p:grpSpPr>
            <a:xfrm>
              <a:off x="-623241" y="3946426"/>
              <a:ext cx="2833357" cy="1421047"/>
              <a:chOff x="-677366" y="4067276"/>
              <a:chExt cx="2833357" cy="1421047"/>
            </a:xfrm>
          </p:grpSpPr>
          <p:sp>
            <p:nvSpPr>
              <p:cNvPr id="1129" name="Google Shape;1129;p25"/>
              <p:cNvSpPr/>
              <p:nvPr/>
            </p:nvSpPr>
            <p:spPr>
              <a:xfrm rot="5400000">
                <a:off x="28789" y="33611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0" name="Google Shape;1130;p25"/>
              <p:cNvGrpSpPr/>
              <p:nvPr/>
            </p:nvGrpSpPr>
            <p:grpSpPr>
              <a:xfrm>
                <a:off x="317735" y="4614472"/>
                <a:ext cx="161977" cy="161940"/>
                <a:chOff x="1101075" y="2142375"/>
                <a:chExt cx="439200" cy="439100"/>
              </a:xfrm>
            </p:grpSpPr>
            <p:sp>
              <p:nvSpPr>
                <p:cNvPr id="1131" name="Google Shape;1131;p2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25"/>
              <p:cNvGrpSpPr/>
              <p:nvPr/>
            </p:nvGrpSpPr>
            <p:grpSpPr>
              <a:xfrm rot="10800000">
                <a:off x="1700151" y="5032693"/>
                <a:ext cx="161977" cy="161940"/>
                <a:chOff x="1101075" y="2142375"/>
                <a:chExt cx="439200" cy="439100"/>
              </a:xfrm>
            </p:grpSpPr>
            <p:sp>
              <p:nvSpPr>
                <p:cNvPr id="1134" name="Google Shape;1134;p2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36" name="Google Shape;1136;p25"/>
            <p:cNvSpPr/>
            <p:nvPr/>
          </p:nvSpPr>
          <p:spPr>
            <a:xfrm rot="-5400000">
              <a:off x="289120" y="3696219"/>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25"/>
          <p:cNvGrpSpPr/>
          <p:nvPr/>
        </p:nvGrpSpPr>
        <p:grpSpPr>
          <a:xfrm>
            <a:off x="6400125" y="-1754449"/>
            <a:ext cx="4189199" cy="3065874"/>
            <a:chOff x="6171525" y="-1678249"/>
            <a:chExt cx="4189199" cy="3065874"/>
          </a:xfrm>
        </p:grpSpPr>
        <p:sp>
          <p:nvSpPr>
            <p:cNvPr id="1138" name="Google Shape;1138;p25"/>
            <p:cNvSpPr/>
            <p:nvPr/>
          </p:nvSpPr>
          <p:spPr>
            <a:xfrm rot="-5400000">
              <a:off x="6808863" y="-808395"/>
              <a:ext cx="1558682"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9" name="Google Shape;1139;p25"/>
            <p:cNvPicPr preferRelativeResize="0"/>
            <p:nvPr/>
          </p:nvPicPr>
          <p:blipFill rotWithShape="1">
            <a:blip r:embed="rId2">
              <a:alphaModFix/>
            </a:blip>
            <a:srcRect b="26177" l="16960" r="7121" t="24718"/>
            <a:stretch/>
          </p:blipFill>
          <p:spPr>
            <a:xfrm>
              <a:off x="6587425" y="-1678249"/>
              <a:ext cx="3773299" cy="2879876"/>
            </a:xfrm>
            <a:prstGeom prst="rect">
              <a:avLst/>
            </a:prstGeom>
            <a:noFill/>
            <a:ln>
              <a:noFill/>
            </a:ln>
          </p:spPr>
        </p:pic>
        <p:sp>
          <p:nvSpPr>
            <p:cNvPr id="1140" name="Google Shape;1140;p25"/>
            <p:cNvSpPr/>
            <p:nvPr/>
          </p:nvSpPr>
          <p:spPr>
            <a:xfrm>
              <a:off x="8292929" y="-80469"/>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1" name="Google Shape;1141;p25"/>
            <p:cNvGrpSpPr/>
            <p:nvPr/>
          </p:nvGrpSpPr>
          <p:grpSpPr>
            <a:xfrm rot="-2700000">
              <a:off x="8302147" y="61289"/>
              <a:ext cx="582044" cy="582419"/>
              <a:chOff x="959750" y="3039275"/>
              <a:chExt cx="582050" cy="582425"/>
            </a:xfrm>
          </p:grpSpPr>
          <p:sp>
            <p:nvSpPr>
              <p:cNvPr id="1142" name="Google Shape;1142;p2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5"/>
            <p:cNvGrpSpPr/>
            <p:nvPr/>
          </p:nvGrpSpPr>
          <p:grpSpPr>
            <a:xfrm rot="-2700000">
              <a:off x="8551447" y="61289"/>
              <a:ext cx="582044" cy="582419"/>
              <a:chOff x="959750" y="3039275"/>
              <a:chExt cx="582050" cy="582425"/>
            </a:xfrm>
          </p:grpSpPr>
          <p:sp>
            <p:nvSpPr>
              <p:cNvPr id="1150" name="Google Shape;1150;p2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57" name="Google Shape;1157;p25"/>
          <p:cNvGrpSpPr/>
          <p:nvPr/>
        </p:nvGrpSpPr>
        <p:grpSpPr>
          <a:xfrm rot="2700000">
            <a:off x="8945322" y="2352177"/>
            <a:ext cx="439196" cy="439096"/>
            <a:chOff x="1101075" y="2142375"/>
            <a:chExt cx="439200" cy="439100"/>
          </a:xfrm>
        </p:grpSpPr>
        <p:sp>
          <p:nvSpPr>
            <p:cNvPr id="1158" name="Google Shape;1158;p2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 name="Google Shape;1160;p25"/>
          <p:cNvGrpSpPr/>
          <p:nvPr/>
        </p:nvGrpSpPr>
        <p:grpSpPr>
          <a:xfrm rot="10800000">
            <a:off x="4995775" y="180626"/>
            <a:ext cx="4558967" cy="134100"/>
            <a:chOff x="796100" y="3019701"/>
            <a:chExt cx="4558967" cy="134100"/>
          </a:xfrm>
        </p:grpSpPr>
        <p:sp>
          <p:nvSpPr>
            <p:cNvPr id="1161" name="Google Shape;1161;p25"/>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2" name="Google Shape;1162;p25"/>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163" name="Google Shape;1163;p25"/>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164" name="Shape 1164"/>
        <p:cNvGrpSpPr/>
        <p:nvPr/>
      </p:nvGrpSpPr>
      <p:grpSpPr>
        <a:xfrm>
          <a:off x="0" y="0"/>
          <a:ext cx="0" cy="0"/>
          <a:chOff x="0" y="0"/>
          <a:chExt cx="0" cy="0"/>
        </a:xfrm>
      </p:grpSpPr>
      <p:sp>
        <p:nvSpPr>
          <p:cNvPr id="1165" name="Google Shape;1165;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6" name="Google Shape;1166;p26"/>
          <p:cNvSpPr txBox="1"/>
          <p:nvPr>
            <p:ph idx="1" type="subTitle"/>
          </p:nvPr>
        </p:nvSpPr>
        <p:spPr>
          <a:xfrm>
            <a:off x="1804750" y="1935218"/>
            <a:ext cx="21021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7" name="Google Shape;1167;p26"/>
          <p:cNvSpPr txBox="1"/>
          <p:nvPr>
            <p:ph idx="2" type="subTitle"/>
          </p:nvPr>
        </p:nvSpPr>
        <p:spPr>
          <a:xfrm>
            <a:off x="5237152" y="1935218"/>
            <a:ext cx="21021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8" name="Google Shape;1168;p26"/>
          <p:cNvSpPr txBox="1"/>
          <p:nvPr>
            <p:ph idx="3" type="subTitle"/>
          </p:nvPr>
        </p:nvSpPr>
        <p:spPr>
          <a:xfrm>
            <a:off x="1804750" y="3561374"/>
            <a:ext cx="21021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9" name="Google Shape;1169;p26"/>
          <p:cNvSpPr txBox="1"/>
          <p:nvPr>
            <p:ph idx="4" type="subTitle"/>
          </p:nvPr>
        </p:nvSpPr>
        <p:spPr>
          <a:xfrm>
            <a:off x="5237152" y="3561374"/>
            <a:ext cx="21021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0" name="Google Shape;1170;p26"/>
          <p:cNvSpPr txBox="1"/>
          <p:nvPr>
            <p:ph idx="5" type="subTitle"/>
          </p:nvPr>
        </p:nvSpPr>
        <p:spPr>
          <a:xfrm>
            <a:off x="1804750" y="1605775"/>
            <a:ext cx="2102100" cy="40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71" name="Google Shape;1171;p26"/>
          <p:cNvSpPr txBox="1"/>
          <p:nvPr>
            <p:ph idx="6" type="subTitle"/>
          </p:nvPr>
        </p:nvSpPr>
        <p:spPr>
          <a:xfrm>
            <a:off x="5237150" y="1605775"/>
            <a:ext cx="2102100" cy="40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72" name="Google Shape;1172;p26"/>
          <p:cNvSpPr txBox="1"/>
          <p:nvPr>
            <p:ph idx="7" type="subTitle"/>
          </p:nvPr>
        </p:nvSpPr>
        <p:spPr>
          <a:xfrm>
            <a:off x="1804750" y="3231981"/>
            <a:ext cx="2102100" cy="40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73" name="Google Shape;1173;p26"/>
          <p:cNvSpPr txBox="1"/>
          <p:nvPr>
            <p:ph idx="8" type="subTitle"/>
          </p:nvPr>
        </p:nvSpPr>
        <p:spPr>
          <a:xfrm>
            <a:off x="5237150" y="3231981"/>
            <a:ext cx="2102100" cy="40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1174" name="Google Shape;1174;p26"/>
          <p:cNvGrpSpPr/>
          <p:nvPr/>
        </p:nvGrpSpPr>
        <p:grpSpPr>
          <a:xfrm>
            <a:off x="-2902027" y="1271890"/>
            <a:ext cx="6191222" cy="6191222"/>
            <a:chOff x="-2825827" y="1271890"/>
            <a:chExt cx="6191222" cy="6191222"/>
          </a:xfrm>
        </p:grpSpPr>
        <p:pic>
          <p:nvPicPr>
            <p:cNvPr id="1175" name="Google Shape;1175;p26"/>
            <p:cNvPicPr preferRelativeResize="0"/>
            <p:nvPr/>
          </p:nvPicPr>
          <p:blipFill rotWithShape="1">
            <a:blip r:embed="rId2">
              <a:alphaModFix/>
            </a:blip>
            <a:srcRect b="26177" l="16960" r="7121" t="24718"/>
            <a:stretch/>
          </p:blipFill>
          <p:spPr>
            <a:xfrm>
              <a:off x="-680950" y="3866725"/>
              <a:ext cx="2441950" cy="1863749"/>
            </a:xfrm>
            <a:prstGeom prst="rect">
              <a:avLst/>
            </a:prstGeom>
            <a:noFill/>
            <a:ln>
              <a:noFill/>
            </a:ln>
          </p:spPr>
        </p:pic>
        <p:grpSp>
          <p:nvGrpSpPr>
            <p:cNvPr id="1176" name="Google Shape;1176;p26"/>
            <p:cNvGrpSpPr/>
            <p:nvPr/>
          </p:nvGrpSpPr>
          <p:grpSpPr>
            <a:xfrm>
              <a:off x="-2825827" y="1271890"/>
              <a:ext cx="6191222" cy="6191222"/>
              <a:chOff x="-2825827" y="1271890"/>
              <a:chExt cx="6191222" cy="6191222"/>
            </a:xfrm>
          </p:grpSpPr>
          <p:sp>
            <p:nvSpPr>
              <p:cNvPr id="1177" name="Google Shape;1177;p26"/>
              <p:cNvSpPr/>
              <p:nvPr/>
            </p:nvSpPr>
            <p:spPr>
              <a:xfrm flipH="1" rot="2700000">
                <a:off x="-1733384" y="1992813"/>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6"/>
              <p:cNvSpPr/>
              <p:nvPr/>
            </p:nvSpPr>
            <p:spPr>
              <a:xfrm flipH="1" rot="2700000">
                <a:off x="-1192832" y="2500186"/>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9" name="Google Shape;1179;p26"/>
              <p:cNvGrpSpPr/>
              <p:nvPr/>
            </p:nvGrpSpPr>
            <p:grpSpPr>
              <a:xfrm rot="10800000">
                <a:off x="384881" y="3042905"/>
                <a:ext cx="134100" cy="134100"/>
                <a:chOff x="-1999139" y="3143772"/>
                <a:chExt cx="134100" cy="134100"/>
              </a:xfrm>
            </p:grpSpPr>
            <p:sp>
              <p:nvSpPr>
                <p:cNvPr id="1180" name="Google Shape;1180;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26"/>
              <p:cNvGrpSpPr/>
              <p:nvPr/>
            </p:nvGrpSpPr>
            <p:grpSpPr>
              <a:xfrm rot="10800000">
                <a:off x="146106" y="3710980"/>
                <a:ext cx="134100" cy="134100"/>
                <a:chOff x="-1999139" y="3143772"/>
                <a:chExt cx="134100" cy="134100"/>
              </a:xfrm>
            </p:grpSpPr>
            <p:sp>
              <p:nvSpPr>
                <p:cNvPr id="1183" name="Google Shape;1183;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26"/>
              <p:cNvGrpSpPr/>
              <p:nvPr/>
            </p:nvGrpSpPr>
            <p:grpSpPr>
              <a:xfrm>
                <a:off x="-102297" y="3780153"/>
                <a:ext cx="939901" cy="2449421"/>
                <a:chOff x="-102297" y="3780153"/>
                <a:chExt cx="939901" cy="2449421"/>
              </a:xfrm>
            </p:grpSpPr>
            <p:sp>
              <p:nvSpPr>
                <p:cNvPr id="1186" name="Google Shape;1186;p26"/>
                <p:cNvSpPr/>
                <p:nvPr/>
              </p:nvSpPr>
              <p:spPr>
                <a:xfrm rot="10800000">
                  <a:off x="260154" y="4254866"/>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6"/>
                <p:cNvSpPr/>
                <p:nvPr/>
              </p:nvSpPr>
              <p:spPr>
                <a:xfrm rot="10800000">
                  <a:off x="-102297" y="3780153"/>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8" name="Google Shape;1188;p26"/>
                <p:cNvGrpSpPr/>
                <p:nvPr/>
              </p:nvGrpSpPr>
              <p:grpSpPr>
                <a:xfrm rot="10800000">
                  <a:off x="532825" y="5492502"/>
                  <a:ext cx="134004" cy="134004"/>
                  <a:chOff x="8356813" y="1074288"/>
                  <a:chExt cx="351900" cy="351900"/>
                </a:xfrm>
              </p:grpSpPr>
              <p:sp>
                <p:nvSpPr>
                  <p:cNvPr id="1189" name="Google Shape;1189;p26"/>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1191" name="Google Shape;1191;p26"/>
          <p:cNvGrpSpPr/>
          <p:nvPr/>
        </p:nvGrpSpPr>
        <p:grpSpPr>
          <a:xfrm>
            <a:off x="5650173" y="-1036475"/>
            <a:ext cx="6191222" cy="6865137"/>
            <a:chOff x="5497773" y="-1036475"/>
            <a:chExt cx="6191222" cy="6865137"/>
          </a:xfrm>
        </p:grpSpPr>
        <p:grpSp>
          <p:nvGrpSpPr>
            <p:cNvPr id="1192" name="Google Shape;1192;p26"/>
            <p:cNvGrpSpPr/>
            <p:nvPr/>
          </p:nvGrpSpPr>
          <p:grpSpPr>
            <a:xfrm>
              <a:off x="5497773" y="-362560"/>
              <a:ext cx="6191222" cy="6191222"/>
              <a:chOff x="5584373" y="-362560"/>
              <a:chExt cx="6191222" cy="6191222"/>
            </a:xfrm>
          </p:grpSpPr>
          <p:grpSp>
            <p:nvGrpSpPr>
              <p:cNvPr id="1193" name="Google Shape;1193;p26"/>
              <p:cNvGrpSpPr/>
              <p:nvPr/>
            </p:nvGrpSpPr>
            <p:grpSpPr>
              <a:xfrm>
                <a:off x="5584373" y="-362560"/>
                <a:ext cx="6191222" cy="6191222"/>
                <a:chOff x="5443673" y="-405860"/>
                <a:chExt cx="6191222" cy="6191222"/>
              </a:xfrm>
            </p:grpSpPr>
            <p:sp>
              <p:nvSpPr>
                <p:cNvPr id="1194" name="Google Shape;1194;p26"/>
                <p:cNvSpPr/>
                <p:nvPr/>
              </p:nvSpPr>
              <p:spPr>
                <a:xfrm flipH="1" rot="-8100000">
                  <a:off x="6536116" y="315063"/>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6"/>
                <p:cNvSpPr/>
                <p:nvPr/>
              </p:nvSpPr>
              <p:spPr>
                <a:xfrm flipH="1" rot="-8100000">
                  <a:off x="7076657" y="1499343"/>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6"/>
                <p:cNvSpPr/>
                <p:nvPr/>
              </p:nvSpPr>
              <p:spPr>
                <a:xfrm>
                  <a:off x="8301511" y="-335348"/>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6"/>
                <p:cNvSpPr/>
                <p:nvPr/>
              </p:nvSpPr>
              <p:spPr>
                <a:xfrm>
                  <a:off x="8554000" y="27076"/>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26"/>
              <p:cNvGrpSpPr/>
              <p:nvPr/>
            </p:nvGrpSpPr>
            <p:grpSpPr>
              <a:xfrm>
                <a:off x="8430786" y="3923547"/>
                <a:ext cx="134100" cy="134100"/>
                <a:chOff x="-1999139" y="3143772"/>
                <a:chExt cx="134100" cy="134100"/>
              </a:xfrm>
            </p:grpSpPr>
            <p:sp>
              <p:nvSpPr>
                <p:cNvPr id="1199" name="Google Shape;1199;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26"/>
              <p:cNvGrpSpPr/>
              <p:nvPr/>
            </p:nvGrpSpPr>
            <p:grpSpPr>
              <a:xfrm>
                <a:off x="8669561" y="3255472"/>
                <a:ext cx="134100" cy="134100"/>
                <a:chOff x="-1999139" y="3143772"/>
                <a:chExt cx="134100" cy="134100"/>
              </a:xfrm>
            </p:grpSpPr>
            <p:sp>
              <p:nvSpPr>
                <p:cNvPr id="1202" name="Google Shape;1202;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26"/>
              <p:cNvGrpSpPr/>
              <p:nvPr/>
            </p:nvGrpSpPr>
            <p:grpSpPr>
              <a:xfrm>
                <a:off x="8612986" y="311022"/>
                <a:ext cx="134004" cy="134004"/>
                <a:chOff x="8356813" y="1074288"/>
                <a:chExt cx="351900" cy="351900"/>
              </a:xfrm>
            </p:grpSpPr>
            <p:sp>
              <p:nvSpPr>
                <p:cNvPr id="1205" name="Google Shape;1205;p26"/>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207" name="Google Shape;1207;p26"/>
            <p:cNvPicPr preferRelativeResize="0"/>
            <p:nvPr/>
          </p:nvPicPr>
          <p:blipFill rotWithShape="1">
            <a:blip r:embed="rId2">
              <a:alphaModFix/>
            </a:blip>
            <a:srcRect b="26177" l="16960" r="7121" t="24718"/>
            <a:stretch/>
          </p:blipFill>
          <p:spPr>
            <a:xfrm>
              <a:off x="6929350" y="-1036475"/>
              <a:ext cx="2441950" cy="1863749"/>
            </a:xfrm>
            <a:prstGeom prst="rect">
              <a:avLst/>
            </a:prstGeom>
            <a:noFill/>
            <a:ln>
              <a:noFill/>
            </a:ln>
          </p:spPr>
        </p:pic>
      </p:grpSp>
      <p:grpSp>
        <p:nvGrpSpPr>
          <p:cNvPr id="1208" name="Google Shape;1208;p26"/>
          <p:cNvGrpSpPr/>
          <p:nvPr/>
        </p:nvGrpSpPr>
        <p:grpSpPr>
          <a:xfrm>
            <a:off x="3983988" y="4933175"/>
            <a:ext cx="667916" cy="439200"/>
            <a:chOff x="3983988" y="4933175"/>
            <a:chExt cx="667916" cy="439200"/>
          </a:xfrm>
        </p:grpSpPr>
        <p:grpSp>
          <p:nvGrpSpPr>
            <p:cNvPr id="1209" name="Google Shape;1209;p26"/>
            <p:cNvGrpSpPr/>
            <p:nvPr/>
          </p:nvGrpSpPr>
          <p:grpSpPr>
            <a:xfrm rot="5400000">
              <a:off x="3983938" y="4933225"/>
              <a:ext cx="439200" cy="439100"/>
              <a:chOff x="1101075" y="2142375"/>
              <a:chExt cx="439200" cy="439100"/>
            </a:xfrm>
          </p:grpSpPr>
          <p:sp>
            <p:nvSpPr>
              <p:cNvPr id="1210" name="Google Shape;1210;p2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 name="Google Shape;1212;p26"/>
            <p:cNvGrpSpPr/>
            <p:nvPr/>
          </p:nvGrpSpPr>
          <p:grpSpPr>
            <a:xfrm rot="5400000">
              <a:off x="4423062" y="5038369"/>
              <a:ext cx="228867" cy="228815"/>
              <a:chOff x="1101075" y="2142375"/>
              <a:chExt cx="439200" cy="439100"/>
            </a:xfrm>
          </p:grpSpPr>
          <p:sp>
            <p:nvSpPr>
              <p:cNvPr id="1213" name="Google Shape;1213;p2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215" name="Shape 1215"/>
        <p:cNvGrpSpPr/>
        <p:nvPr/>
      </p:nvGrpSpPr>
      <p:grpSpPr>
        <a:xfrm>
          <a:off x="0" y="0"/>
          <a:ext cx="0" cy="0"/>
          <a:chOff x="0" y="0"/>
          <a:chExt cx="0" cy="0"/>
        </a:xfrm>
      </p:grpSpPr>
      <p:sp>
        <p:nvSpPr>
          <p:cNvPr id="1216" name="Google Shape;1216;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17" name="Google Shape;1217;p27"/>
          <p:cNvSpPr txBox="1"/>
          <p:nvPr>
            <p:ph idx="1" type="subTitle"/>
          </p:nvPr>
        </p:nvSpPr>
        <p:spPr>
          <a:xfrm>
            <a:off x="720000" y="2113784"/>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8" name="Google Shape;1218;p27"/>
          <p:cNvSpPr txBox="1"/>
          <p:nvPr>
            <p:ph idx="2" type="subTitle"/>
          </p:nvPr>
        </p:nvSpPr>
        <p:spPr>
          <a:xfrm>
            <a:off x="3469872" y="2113784"/>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9" name="Google Shape;1219;p27"/>
          <p:cNvSpPr txBox="1"/>
          <p:nvPr>
            <p:ph idx="3" type="subTitle"/>
          </p:nvPr>
        </p:nvSpPr>
        <p:spPr>
          <a:xfrm>
            <a:off x="720000" y="3859222"/>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0" name="Google Shape;1220;p27"/>
          <p:cNvSpPr txBox="1"/>
          <p:nvPr>
            <p:ph idx="4" type="subTitle"/>
          </p:nvPr>
        </p:nvSpPr>
        <p:spPr>
          <a:xfrm>
            <a:off x="3469872" y="3859222"/>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1" name="Google Shape;1221;p27"/>
          <p:cNvSpPr txBox="1"/>
          <p:nvPr>
            <p:ph idx="5" type="subTitle"/>
          </p:nvPr>
        </p:nvSpPr>
        <p:spPr>
          <a:xfrm>
            <a:off x="6219751" y="2113784"/>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2" name="Google Shape;1222;p27"/>
          <p:cNvSpPr txBox="1"/>
          <p:nvPr>
            <p:ph idx="6" type="subTitle"/>
          </p:nvPr>
        </p:nvSpPr>
        <p:spPr>
          <a:xfrm>
            <a:off x="6219751" y="3859222"/>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3" name="Google Shape;1223;p27"/>
          <p:cNvSpPr txBox="1"/>
          <p:nvPr>
            <p:ph idx="7" type="subTitle"/>
          </p:nvPr>
        </p:nvSpPr>
        <p:spPr>
          <a:xfrm>
            <a:off x="720000" y="1787675"/>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4" name="Google Shape;1224;p27"/>
          <p:cNvSpPr txBox="1"/>
          <p:nvPr>
            <p:ph idx="8" type="subTitle"/>
          </p:nvPr>
        </p:nvSpPr>
        <p:spPr>
          <a:xfrm>
            <a:off x="3469873" y="1787675"/>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5" name="Google Shape;1225;p27"/>
          <p:cNvSpPr txBox="1"/>
          <p:nvPr>
            <p:ph idx="9" type="subTitle"/>
          </p:nvPr>
        </p:nvSpPr>
        <p:spPr>
          <a:xfrm>
            <a:off x="720000" y="3533123"/>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6" name="Google Shape;1226;p27"/>
          <p:cNvSpPr txBox="1"/>
          <p:nvPr>
            <p:ph idx="13" type="subTitle"/>
          </p:nvPr>
        </p:nvSpPr>
        <p:spPr>
          <a:xfrm>
            <a:off x="3469873" y="3533123"/>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7" name="Google Shape;1227;p27"/>
          <p:cNvSpPr txBox="1"/>
          <p:nvPr>
            <p:ph idx="14" type="subTitle"/>
          </p:nvPr>
        </p:nvSpPr>
        <p:spPr>
          <a:xfrm>
            <a:off x="6219752" y="1787675"/>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8" name="Google Shape;1228;p27"/>
          <p:cNvSpPr txBox="1"/>
          <p:nvPr>
            <p:ph idx="15" type="subTitle"/>
          </p:nvPr>
        </p:nvSpPr>
        <p:spPr>
          <a:xfrm>
            <a:off x="6219752" y="3533123"/>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1229" name="Google Shape;1229;p27"/>
          <p:cNvGrpSpPr/>
          <p:nvPr/>
        </p:nvGrpSpPr>
        <p:grpSpPr>
          <a:xfrm>
            <a:off x="6102850" y="-1735180"/>
            <a:ext cx="4625025" cy="4171657"/>
            <a:chOff x="6026650" y="-1658980"/>
            <a:chExt cx="4625025" cy="4171657"/>
          </a:xfrm>
        </p:grpSpPr>
        <p:pic>
          <p:nvPicPr>
            <p:cNvPr id="1230" name="Google Shape;1230;p27"/>
            <p:cNvPicPr preferRelativeResize="0"/>
            <p:nvPr/>
          </p:nvPicPr>
          <p:blipFill rotWithShape="1">
            <a:blip r:embed="rId2">
              <a:alphaModFix/>
            </a:blip>
            <a:srcRect b="26177" l="16960" r="7121" t="24718"/>
            <a:stretch/>
          </p:blipFill>
          <p:spPr>
            <a:xfrm>
              <a:off x="7361325" y="-596625"/>
              <a:ext cx="2441950" cy="1863749"/>
            </a:xfrm>
            <a:prstGeom prst="rect">
              <a:avLst/>
            </a:prstGeom>
            <a:noFill/>
            <a:ln>
              <a:noFill/>
            </a:ln>
          </p:spPr>
        </p:pic>
        <p:grpSp>
          <p:nvGrpSpPr>
            <p:cNvPr id="1231" name="Google Shape;1231;p27"/>
            <p:cNvGrpSpPr/>
            <p:nvPr/>
          </p:nvGrpSpPr>
          <p:grpSpPr>
            <a:xfrm flipH="1" rot="-2700000">
              <a:off x="7289785" y="-1246897"/>
              <a:ext cx="2552124" cy="3347490"/>
              <a:chOff x="2976325" y="908175"/>
              <a:chExt cx="4028179" cy="5283555"/>
            </a:xfrm>
          </p:grpSpPr>
          <p:sp>
            <p:nvSpPr>
              <p:cNvPr id="1232" name="Google Shape;1232;p27"/>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7"/>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7"/>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27"/>
            <p:cNvGrpSpPr/>
            <p:nvPr/>
          </p:nvGrpSpPr>
          <p:grpSpPr>
            <a:xfrm>
              <a:off x="6026650" y="-49075"/>
              <a:ext cx="803471" cy="494095"/>
              <a:chOff x="6394675" y="-49075"/>
              <a:chExt cx="803471" cy="494095"/>
            </a:xfrm>
          </p:grpSpPr>
          <p:sp>
            <p:nvSpPr>
              <p:cNvPr id="1236" name="Google Shape;1236;p27"/>
              <p:cNvSpPr/>
              <p:nvPr/>
            </p:nvSpPr>
            <p:spPr>
              <a:xfrm>
                <a:off x="6394675" y="0"/>
                <a:ext cx="284119" cy="246048"/>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7"/>
              <p:cNvSpPr/>
              <p:nvPr/>
            </p:nvSpPr>
            <p:spPr>
              <a:xfrm>
                <a:off x="6627600" y="-49075"/>
                <a:ext cx="570546" cy="494095"/>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38" name="Google Shape;1238;p27"/>
          <p:cNvGrpSpPr/>
          <p:nvPr/>
        </p:nvGrpSpPr>
        <p:grpSpPr>
          <a:xfrm>
            <a:off x="-1089100" y="4200325"/>
            <a:ext cx="5368850" cy="1863749"/>
            <a:chOff x="-1089100" y="4200325"/>
            <a:chExt cx="5368850" cy="1863749"/>
          </a:xfrm>
        </p:grpSpPr>
        <p:grpSp>
          <p:nvGrpSpPr>
            <p:cNvPr id="1239" name="Google Shape;1239;p27"/>
            <p:cNvGrpSpPr/>
            <p:nvPr/>
          </p:nvGrpSpPr>
          <p:grpSpPr>
            <a:xfrm>
              <a:off x="-185037" y="4598363"/>
              <a:ext cx="904666" cy="726121"/>
              <a:chOff x="7945225" y="4302000"/>
              <a:chExt cx="904666" cy="726121"/>
            </a:xfrm>
          </p:grpSpPr>
          <p:sp>
            <p:nvSpPr>
              <p:cNvPr id="1240" name="Google Shape;1240;p27"/>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7"/>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7"/>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43" name="Google Shape;1243;p27"/>
            <p:cNvPicPr preferRelativeResize="0"/>
            <p:nvPr/>
          </p:nvPicPr>
          <p:blipFill rotWithShape="1">
            <a:blip r:embed="rId2">
              <a:alphaModFix/>
            </a:blip>
            <a:srcRect b="26177" l="16960" r="7121" t="24718"/>
            <a:stretch/>
          </p:blipFill>
          <p:spPr>
            <a:xfrm>
              <a:off x="1837800" y="4200325"/>
              <a:ext cx="2441950" cy="1863749"/>
            </a:xfrm>
            <a:prstGeom prst="rect">
              <a:avLst/>
            </a:prstGeom>
            <a:noFill/>
            <a:ln>
              <a:noFill/>
            </a:ln>
          </p:spPr>
        </p:pic>
        <p:grpSp>
          <p:nvGrpSpPr>
            <p:cNvPr id="1244" name="Google Shape;1244;p27"/>
            <p:cNvGrpSpPr/>
            <p:nvPr/>
          </p:nvGrpSpPr>
          <p:grpSpPr>
            <a:xfrm rot="-2700000">
              <a:off x="390377" y="4688868"/>
              <a:ext cx="299453" cy="545119"/>
              <a:chOff x="-66426" y="1151064"/>
              <a:chExt cx="299455" cy="545125"/>
            </a:xfrm>
          </p:grpSpPr>
          <p:grpSp>
            <p:nvGrpSpPr>
              <p:cNvPr id="1245" name="Google Shape;1245;p27"/>
              <p:cNvGrpSpPr/>
              <p:nvPr/>
            </p:nvGrpSpPr>
            <p:grpSpPr>
              <a:xfrm>
                <a:off x="-66426" y="1396564"/>
                <a:ext cx="299455" cy="299625"/>
                <a:chOff x="3678700" y="407275"/>
                <a:chExt cx="708100" cy="708500"/>
              </a:xfrm>
            </p:grpSpPr>
            <p:sp>
              <p:nvSpPr>
                <p:cNvPr id="1246" name="Google Shape;1246;p27"/>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7"/>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7"/>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7"/>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7"/>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7"/>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7"/>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27"/>
              <p:cNvGrpSpPr/>
              <p:nvPr/>
            </p:nvGrpSpPr>
            <p:grpSpPr>
              <a:xfrm>
                <a:off x="-66426" y="1151064"/>
                <a:ext cx="299455" cy="299625"/>
                <a:chOff x="3678700" y="407275"/>
                <a:chExt cx="708100" cy="708500"/>
              </a:xfrm>
            </p:grpSpPr>
            <p:sp>
              <p:nvSpPr>
                <p:cNvPr id="1254" name="Google Shape;1254;p27"/>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7"/>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7"/>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7"/>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7"/>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7"/>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7"/>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1" name="Google Shape;1261;p27"/>
            <p:cNvGrpSpPr/>
            <p:nvPr/>
          </p:nvGrpSpPr>
          <p:grpSpPr>
            <a:xfrm>
              <a:off x="-1089100" y="4894376"/>
              <a:ext cx="4558967" cy="134100"/>
              <a:chOff x="796100" y="3019701"/>
              <a:chExt cx="4558967" cy="134100"/>
            </a:xfrm>
          </p:grpSpPr>
          <p:sp>
            <p:nvSpPr>
              <p:cNvPr id="1262" name="Google Shape;1262;p27"/>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3" name="Google Shape;1263;p27"/>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264" name="Google Shape;1264;p27"/>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265" name="Shape 1265"/>
        <p:cNvGrpSpPr/>
        <p:nvPr/>
      </p:nvGrpSpPr>
      <p:grpSpPr>
        <a:xfrm>
          <a:off x="0" y="0"/>
          <a:ext cx="0" cy="0"/>
          <a:chOff x="0" y="0"/>
          <a:chExt cx="0" cy="0"/>
        </a:xfrm>
      </p:grpSpPr>
      <p:sp>
        <p:nvSpPr>
          <p:cNvPr id="1266" name="Google Shape;1266;p28"/>
          <p:cNvSpPr txBox="1"/>
          <p:nvPr>
            <p:ph hasCustomPrompt="1" type="title"/>
          </p:nvPr>
        </p:nvSpPr>
        <p:spPr>
          <a:xfrm>
            <a:off x="2358450" y="664988"/>
            <a:ext cx="4696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200">
                <a:latin typeface="Poppins"/>
                <a:ea typeface="Poppins"/>
                <a:cs typeface="Poppins"/>
                <a:sym typeface="Poppin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67" name="Google Shape;1267;p28"/>
          <p:cNvSpPr txBox="1"/>
          <p:nvPr>
            <p:ph idx="1" type="subTitle"/>
          </p:nvPr>
        </p:nvSpPr>
        <p:spPr>
          <a:xfrm>
            <a:off x="2358450" y="1282313"/>
            <a:ext cx="4696800" cy="5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68" name="Google Shape;1268;p28"/>
          <p:cNvSpPr txBox="1"/>
          <p:nvPr>
            <p:ph hasCustomPrompt="1" idx="2" type="title"/>
          </p:nvPr>
        </p:nvSpPr>
        <p:spPr>
          <a:xfrm>
            <a:off x="2358450" y="2027244"/>
            <a:ext cx="4696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200">
                <a:latin typeface="Poppins"/>
                <a:ea typeface="Poppins"/>
                <a:cs typeface="Poppins"/>
                <a:sym typeface="Poppin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69" name="Google Shape;1269;p28"/>
          <p:cNvSpPr txBox="1"/>
          <p:nvPr>
            <p:ph idx="3" type="subTitle"/>
          </p:nvPr>
        </p:nvSpPr>
        <p:spPr>
          <a:xfrm>
            <a:off x="2358450" y="2645558"/>
            <a:ext cx="4696800" cy="5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70" name="Google Shape;1270;p28"/>
          <p:cNvSpPr txBox="1"/>
          <p:nvPr>
            <p:ph hasCustomPrompt="1" idx="4" type="title"/>
          </p:nvPr>
        </p:nvSpPr>
        <p:spPr>
          <a:xfrm>
            <a:off x="2358450" y="3390475"/>
            <a:ext cx="4696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200">
                <a:latin typeface="Poppins"/>
                <a:ea typeface="Poppins"/>
                <a:cs typeface="Poppins"/>
                <a:sym typeface="Poppin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71" name="Google Shape;1271;p28"/>
          <p:cNvSpPr txBox="1"/>
          <p:nvPr>
            <p:ph idx="5" type="subTitle"/>
          </p:nvPr>
        </p:nvSpPr>
        <p:spPr>
          <a:xfrm>
            <a:off x="2358450" y="4009779"/>
            <a:ext cx="4696800" cy="5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72" name="Google Shape;1272;p28"/>
          <p:cNvSpPr/>
          <p:nvPr/>
        </p:nvSpPr>
        <p:spPr>
          <a:xfrm>
            <a:off x="6751200" y="2645550"/>
            <a:ext cx="2925000" cy="2945400"/>
          </a:xfrm>
          <a:prstGeom prst="ellipse">
            <a:avLst/>
          </a:pr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3" name="Google Shape;1273;p28"/>
          <p:cNvGrpSpPr/>
          <p:nvPr/>
        </p:nvGrpSpPr>
        <p:grpSpPr>
          <a:xfrm rot="5400000">
            <a:off x="8359950" y="-226050"/>
            <a:ext cx="439200" cy="439100"/>
            <a:chOff x="1101075" y="2142375"/>
            <a:chExt cx="439200" cy="439100"/>
          </a:xfrm>
        </p:grpSpPr>
        <p:sp>
          <p:nvSpPr>
            <p:cNvPr id="1274" name="Google Shape;1274;p2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28"/>
          <p:cNvGrpSpPr/>
          <p:nvPr/>
        </p:nvGrpSpPr>
        <p:grpSpPr>
          <a:xfrm>
            <a:off x="-903250" y="4838101"/>
            <a:ext cx="4558967" cy="134100"/>
            <a:chOff x="796100" y="3019701"/>
            <a:chExt cx="4558967" cy="134100"/>
          </a:xfrm>
        </p:grpSpPr>
        <p:sp>
          <p:nvSpPr>
            <p:cNvPr id="1277" name="Google Shape;1277;p28"/>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8" name="Google Shape;1278;p28"/>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279" name="Google Shape;1279;p28"/>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280" name="Shape 1280"/>
        <p:cNvGrpSpPr/>
        <p:nvPr/>
      </p:nvGrpSpPr>
      <p:grpSpPr>
        <a:xfrm>
          <a:off x="0" y="0"/>
          <a:ext cx="0" cy="0"/>
          <a:chOff x="0" y="0"/>
          <a:chExt cx="0" cy="0"/>
        </a:xfrm>
      </p:grpSpPr>
      <p:sp>
        <p:nvSpPr>
          <p:cNvPr id="1281" name="Google Shape;1281;p29"/>
          <p:cNvSpPr txBox="1"/>
          <p:nvPr>
            <p:ph type="title"/>
          </p:nvPr>
        </p:nvSpPr>
        <p:spPr>
          <a:xfrm>
            <a:off x="1157288" y="685275"/>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7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82" name="Google Shape;1282;p29"/>
          <p:cNvSpPr txBox="1"/>
          <p:nvPr>
            <p:ph idx="1" type="subTitle"/>
          </p:nvPr>
        </p:nvSpPr>
        <p:spPr>
          <a:xfrm>
            <a:off x="1157250" y="2203275"/>
            <a:ext cx="4448100" cy="10071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3" name="Google Shape;1283;p29"/>
          <p:cNvSpPr txBox="1"/>
          <p:nvPr>
            <p:ph idx="2" type="subTitle"/>
          </p:nvPr>
        </p:nvSpPr>
        <p:spPr>
          <a:xfrm>
            <a:off x="1157250" y="1800075"/>
            <a:ext cx="4448100" cy="385800"/>
          </a:xfrm>
          <a:prstGeom prst="rect">
            <a:avLst/>
          </a:prstGeom>
        </p:spPr>
        <p:txBody>
          <a:bodyPr anchorCtr="0" anchor="t" bIns="91425" lIns="91425" spcFirstLastPara="1" rIns="91425" wrap="square" tIns="91425">
            <a:noAutofit/>
          </a:bodyPr>
          <a:lstStyle>
            <a:lvl1pPr lvl="0">
              <a:spcBef>
                <a:spcPts val="0"/>
              </a:spcBef>
              <a:spcAft>
                <a:spcPts val="0"/>
              </a:spcAft>
              <a:buSzPts val="2500"/>
              <a:buFont typeface="IBM Plex Mono"/>
              <a:buNone/>
              <a:defRPr b="1" sz="2000">
                <a:latin typeface="IBM Plex Mono"/>
                <a:ea typeface="IBM Plex Mono"/>
                <a:cs typeface="IBM Plex Mono"/>
                <a:sym typeface="IBM Plex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4" name="Google Shape;1284;p29"/>
          <p:cNvSpPr txBox="1"/>
          <p:nvPr/>
        </p:nvSpPr>
        <p:spPr>
          <a:xfrm>
            <a:off x="1157300" y="3286450"/>
            <a:ext cx="5320200" cy="60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 sz="1200">
                <a:solidFill>
                  <a:schemeClr val="dk1"/>
                </a:solidFill>
                <a:latin typeface="Poppins"/>
                <a:ea typeface="Poppins"/>
                <a:cs typeface="Poppins"/>
                <a:sym typeface="Poppins"/>
              </a:rPr>
              <a:t>CREDITS: </a:t>
            </a:r>
            <a:r>
              <a:rPr lang="en" sz="1200">
                <a:solidFill>
                  <a:schemeClr val="dk1"/>
                </a:solidFill>
                <a:latin typeface="Poppins"/>
                <a:ea typeface="Poppins"/>
                <a:cs typeface="Poppins"/>
                <a:sym typeface="Poppins"/>
              </a:rPr>
              <a:t>This presentation template was created by </a:t>
            </a:r>
            <a:r>
              <a:rPr b="1" lang="en" sz="1200" u="sng">
                <a:solidFill>
                  <a:schemeClr val="dk1"/>
                </a:solidFill>
                <a:latin typeface="Poppins"/>
                <a:ea typeface="Poppins"/>
                <a:cs typeface="Poppins"/>
                <a:sym typeface="Poppins"/>
                <a:hlinkClick r:id="rId2">
                  <a:extLst>
                    <a:ext uri="{A12FA001-AC4F-418D-AE19-62706E023703}">
                      <ahyp:hlinkClr val="tx"/>
                    </a:ext>
                  </a:extLst>
                </a:hlinkClick>
              </a:rPr>
              <a:t>Slidesgo</a:t>
            </a:r>
            <a:r>
              <a:rPr lang="en" sz="1200">
                <a:solidFill>
                  <a:schemeClr val="dk1"/>
                </a:solidFill>
                <a:latin typeface="Poppins"/>
                <a:ea typeface="Poppins"/>
                <a:cs typeface="Poppins"/>
                <a:sym typeface="Poppins"/>
              </a:rPr>
              <a:t>, and includes icons by </a:t>
            </a:r>
            <a:r>
              <a:rPr b="1" lang="en" sz="1200" u="sng">
                <a:solidFill>
                  <a:schemeClr val="dk1"/>
                </a:solidFill>
                <a:latin typeface="Poppins"/>
                <a:ea typeface="Poppins"/>
                <a:cs typeface="Poppins"/>
                <a:sym typeface="Poppins"/>
                <a:hlinkClick r:id="rId3">
                  <a:extLst>
                    <a:ext uri="{A12FA001-AC4F-418D-AE19-62706E023703}">
                      <ahyp:hlinkClr val="tx"/>
                    </a:ext>
                  </a:extLst>
                </a:hlinkClick>
              </a:rPr>
              <a:t>Flaticon</a:t>
            </a:r>
            <a:r>
              <a:rPr lang="en" sz="1200">
                <a:solidFill>
                  <a:schemeClr val="dk1"/>
                </a:solidFill>
                <a:latin typeface="Poppins"/>
                <a:ea typeface="Poppins"/>
                <a:cs typeface="Poppins"/>
                <a:sym typeface="Poppins"/>
              </a:rPr>
              <a:t>, and infographics &amp; images by</a:t>
            </a:r>
            <a:r>
              <a:rPr b="1" lang="en" sz="1200">
                <a:solidFill>
                  <a:schemeClr val="dk1"/>
                </a:solidFill>
                <a:latin typeface="Poppins"/>
                <a:ea typeface="Poppins"/>
                <a:cs typeface="Poppins"/>
                <a:sym typeface="Poppins"/>
              </a:rPr>
              <a:t> </a:t>
            </a:r>
            <a:r>
              <a:rPr b="1" lang="en" sz="1200" u="sng">
                <a:solidFill>
                  <a:schemeClr val="dk1"/>
                </a:solidFill>
                <a:latin typeface="Poppins"/>
                <a:ea typeface="Poppins"/>
                <a:cs typeface="Poppins"/>
                <a:sym typeface="Poppins"/>
                <a:hlinkClick r:id="rId4">
                  <a:extLst>
                    <a:ext uri="{A12FA001-AC4F-418D-AE19-62706E023703}">
                      <ahyp:hlinkClr val="tx"/>
                    </a:ext>
                  </a:extLst>
                </a:hlinkClick>
              </a:rPr>
              <a:t>Freepik</a:t>
            </a:r>
            <a:r>
              <a:rPr b="1" lang="en" sz="1200" u="sng">
                <a:solidFill>
                  <a:schemeClr val="dk1"/>
                </a:solidFill>
                <a:latin typeface="Poppins"/>
                <a:ea typeface="Poppins"/>
                <a:cs typeface="Poppins"/>
                <a:sym typeface="Poppins"/>
              </a:rPr>
              <a:t> </a:t>
            </a:r>
            <a:endParaRPr b="1" sz="1200" u="sng">
              <a:solidFill>
                <a:schemeClr val="dk1"/>
              </a:solidFill>
              <a:latin typeface="Poppins"/>
              <a:ea typeface="Poppins"/>
              <a:cs typeface="Poppins"/>
              <a:sym typeface="Poppins"/>
            </a:endParaRPr>
          </a:p>
        </p:txBody>
      </p:sp>
      <p:grpSp>
        <p:nvGrpSpPr>
          <p:cNvPr id="1285" name="Google Shape;1285;p29"/>
          <p:cNvGrpSpPr/>
          <p:nvPr/>
        </p:nvGrpSpPr>
        <p:grpSpPr>
          <a:xfrm>
            <a:off x="-291585" y="-494819"/>
            <a:ext cx="1448824" cy="2238804"/>
            <a:chOff x="-308635" y="-494819"/>
            <a:chExt cx="1448824" cy="2238804"/>
          </a:xfrm>
        </p:grpSpPr>
        <p:grpSp>
          <p:nvGrpSpPr>
            <p:cNvPr id="1286" name="Google Shape;1286;p29"/>
            <p:cNvGrpSpPr/>
            <p:nvPr/>
          </p:nvGrpSpPr>
          <p:grpSpPr>
            <a:xfrm>
              <a:off x="-275757" y="-242066"/>
              <a:ext cx="981772" cy="1986051"/>
              <a:chOff x="-293545" y="3454371"/>
              <a:chExt cx="981772" cy="1986051"/>
            </a:xfrm>
          </p:grpSpPr>
          <p:sp>
            <p:nvSpPr>
              <p:cNvPr id="1287" name="Google Shape;1287;p29"/>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9"/>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29"/>
            <p:cNvGrpSpPr/>
            <p:nvPr/>
          </p:nvGrpSpPr>
          <p:grpSpPr>
            <a:xfrm>
              <a:off x="364499" y="794648"/>
              <a:ext cx="699940" cy="478601"/>
              <a:chOff x="39722" y="4349021"/>
              <a:chExt cx="1061964" cy="726143"/>
            </a:xfrm>
          </p:grpSpPr>
          <p:grpSp>
            <p:nvGrpSpPr>
              <p:cNvPr id="1290" name="Google Shape;1290;p29"/>
              <p:cNvGrpSpPr/>
              <p:nvPr/>
            </p:nvGrpSpPr>
            <p:grpSpPr>
              <a:xfrm rot="2700000">
                <a:off x="140502" y="4460924"/>
                <a:ext cx="524584" cy="502337"/>
                <a:chOff x="1189791" y="-1767331"/>
                <a:chExt cx="904284" cy="865933"/>
              </a:xfrm>
            </p:grpSpPr>
            <p:sp>
              <p:nvSpPr>
                <p:cNvPr id="1291" name="Google Shape;1291;p29"/>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29"/>
                <p:cNvGrpSpPr/>
                <p:nvPr/>
              </p:nvGrpSpPr>
              <p:grpSpPr>
                <a:xfrm>
                  <a:off x="1232795" y="-1740829"/>
                  <a:ext cx="717621" cy="717392"/>
                  <a:chOff x="1483457" y="3953671"/>
                  <a:chExt cx="717621" cy="717392"/>
                </a:xfrm>
              </p:grpSpPr>
              <p:sp>
                <p:nvSpPr>
                  <p:cNvPr id="1293" name="Google Shape;1293;p29"/>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9"/>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9"/>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9"/>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9"/>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98" name="Google Shape;1298;p29"/>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29"/>
            <p:cNvGrpSpPr/>
            <p:nvPr/>
          </p:nvGrpSpPr>
          <p:grpSpPr>
            <a:xfrm rot="-5400000">
              <a:off x="-460623" y="-342832"/>
              <a:ext cx="1351491" cy="1047516"/>
              <a:chOff x="-2460210" y="2758493"/>
              <a:chExt cx="1351491" cy="1047516"/>
            </a:xfrm>
          </p:grpSpPr>
          <p:sp>
            <p:nvSpPr>
              <p:cNvPr id="1300" name="Google Shape;1300;p29"/>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9"/>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9"/>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9"/>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4" name="Google Shape;1304;p29"/>
            <p:cNvGrpSpPr/>
            <p:nvPr/>
          </p:nvGrpSpPr>
          <p:grpSpPr>
            <a:xfrm>
              <a:off x="440249" y="455173"/>
              <a:ext cx="699940" cy="478601"/>
              <a:chOff x="39722" y="4349021"/>
              <a:chExt cx="1061964" cy="726143"/>
            </a:xfrm>
          </p:grpSpPr>
          <p:grpSp>
            <p:nvGrpSpPr>
              <p:cNvPr id="1305" name="Google Shape;1305;p29"/>
              <p:cNvGrpSpPr/>
              <p:nvPr/>
            </p:nvGrpSpPr>
            <p:grpSpPr>
              <a:xfrm rot="2700000">
                <a:off x="140502" y="4460924"/>
                <a:ext cx="524584" cy="502337"/>
                <a:chOff x="1189791" y="-1767331"/>
                <a:chExt cx="904284" cy="865933"/>
              </a:xfrm>
            </p:grpSpPr>
            <p:sp>
              <p:nvSpPr>
                <p:cNvPr id="1306" name="Google Shape;1306;p29"/>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7" name="Google Shape;1307;p29"/>
                <p:cNvGrpSpPr/>
                <p:nvPr/>
              </p:nvGrpSpPr>
              <p:grpSpPr>
                <a:xfrm>
                  <a:off x="1232795" y="-1740829"/>
                  <a:ext cx="717621" cy="717392"/>
                  <a:chOff x="1483457" y="3953671"/>
                  <a:chExt cx="717621" cy="717392"/>
                </a:xfrm>
              </p:grpSpPr>
              <p:sp>
                <p:nvSpPr>
                  <p:cNvPr id="1308" name="Google Shape;1308;p29"/>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9"/>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9"/>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9"/>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9"/>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13" name="Google Shape;1313;p29"/>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 name="Google Shape;1314;p29"/>
            <p:cNvGrpSpPr/>
            <p:nvPr/>
          </p:nvGrpSpPr>
          <p:grpSpPr>
            <a:xfrm>
              <a:off x="-63826" y="511661"/>
              <a:ext cx="699940" cy="478601"/>
              <a:chOff x="39722" y="4349021"/>
              <a:chExt cx="1061964" cy="726143"/>
            </a:xfrm>
          </p:grpSpPr>
          <p:grpSp>
            <p:nvGrpSpPr>
              <p:cNvPr id="1315" name="Google Shape;1315;p29"/>
              <p:cNvGrpSpPr/>
              <p:nvPr/>
            </p:nvGrpSpPr>
            <p:grpSpPr>
              <a:xfrm rot="2700000">
                <a:off x="140502" y="4460924"/>
                <a:ext cx="524584" cy="502337"/>
                <a:chOff x="1189791" y="-1767331"/>
                <a:chExt cx="904284" cy="865933"/>
              </a:xfrm>
            </p:grpSpPr>
            <p:sp>
              <p:nvSpPr>
                <p:cNvPr id="1316" name="Google Shape;1316;p29"/>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7" name="Google Shape;1317;p29"/>
                <p:cNvGrpSpPr/>
                <p:nvPr/>
              </p:nvGrpSpPr>
              <p:grpSpPr>
                <a:xfrm>
                  <a:off x="1232795" y="-1740829"/>
                  <a:ext cx="717621" cy="717392"/>
                  <a:chOff x="1483457" y="3953671"/>
                  <a:chExt cx="717621" cy="717392"/>
                </a:xfrm>
              </p:grpSpPr>
              <p:sp>
                <p:nvSpPr>
                  <p:cNvPr id="1318" name="Google Shape;1318;p29"/>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9"/>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9"/>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9"/>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9"/>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23" name="Google Shape;1323;p29"/>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4" name="Google Shape;1324;p29"/>
          <p:cNvGrpSpPr/>
          <p:nvPr/>
        </p:nvGrpSpPr>
        <p:grpSpPr>
          <a:xfrm>
            <a:off x="2659712" y="4275400"/>
            <a:ext cx="4952059" cy="2992224"/>
            <a:chOff x="2659712" y="4275400"/>
            <a:chExt cx="4952059" cy="2992224"/>
          </a:xfrm>
        </p:grpSpPr>
        <p:pic>
          <p:nvPicPr>
            <p:cNvPr id="1325" name="Google Shape;1325;p29"/>
            <p:cNvPicPr preferRelativeResize="0"/>
            <p:nvPr/>
          </p:nvPicPr>
          <p:blipFill rotWithShape="1">
            <a:blip r:embed="rId5">
              <a:alphaModFix/>
            </a:blip>
            <a:srcRect b="26177" l="16960" r="7121" t="24718"/>
            <a:stretch/>
          </p:blipFill>
          <p:spPr>
            <a:xfrm rot="10800000">
              <a:off x="2659712" y="4275400"/>
              <a:ext cx="3549051" cy="2992224"/>
            </a:xfrm>
            <a:prstGeom prst="rect">
              <a:avLst/>
            </a:prstGeom>
            <a:noFill/>
            <a:ln>
              <a:noFill/>
            </a:ln>
          </p:spPr>
        </p:pic>
        <p:grpSp>
          <p:nvGrpSpPr>
            <p:cNvPr id="1326" name="Google Shape;1326;p29"/>
            <p:cNvGrpSpPr/>
            <p:nvPr/>
          </p:nvGrpSpPr>
          <p:grpSpPr>
            <a:xfrm rot="-5400000">
              <a:off x="3258038" y="4413859"/>
              <a:ext cx="906953" cy="1517787"/>
              <a:chOff x="79748" y="2808602"/>
              <a:chExt cx="906953" cy="1517787"/>
            </a:xfrm>
          </p:grpSpPr>
          <p:sp>
            <p:nvSpPr>
              <p:cNvPr id="1327" name="Google Shape;1327;p29"/>
              <p:cNvSpPr/>
              <p:nvPr/>
            </p:nvSpPr>
            <p:spPr>
              <a:xfrm rot="5400000">
                <a:off x="357831" y="282094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9"/>
              <p:cNvSpPr/>
              <p:nvPr/>
            </p:nvSpPr>
            <p:spPr>
              <a:xfrm rot="5400000">
                <a:off x="537866" y="3393994"/>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9"/>
              <p:cNvSpPr/>
              <p:nvPr/>
            </p:nvSpPr>
            <p:spPr>
              <a:xfrm rot="5400000">
                <a:off x="67406" y="3278257"/>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9"/>
              <p:cNvSpPr/>
              <p:nvPr/>
            </p:nvSpPr>
            <p:spPr>
              <a:xfrm rot="5400000">
                <a:off x="417006" y="375669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 name="Google Shape;1331;p29"/>
            <p:cNvGrpSpPr/>
            <p:nvPr/>
          </p:nvGrpSpPr>
          <p:grpSpPr>
            <a:xfrm rot="5400000">
              <a:off x="5484569" y="3756062"/>
              <a:ext cx="1421047" cy="2833357"/>
              <a:chOff x="334358" y="2186737"/>
              <a:chExt cx="1421047" cy="2833357"/>
            </a:xfrm>
          </p:grpSpPr>
          <p:sp>
            <p:nvSpPr>
              <p:cNvPr id="1332" name="Google Shape;1332;p29"/>
              <p:cNvSpPr/>
              <p:nvPr/>
            </p:nvSpPr>
            <p:spPr>
              <a:xfrm rot="10800000">
                <a:off x="334358" y="2186737"/>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29"/>
              <p:cNvGrpSpPr/>
              <p:nvPr/>
            </p:nvGrpSpPr>
            <p:grpSpPr>
              <a:xfrm rot="5400000">
                <a:off x="1046250" y="3181856"/>
                <a:ext cx="161977" cy="161940"/>
                <a:chOff x="1101075" y="2142375"/>
                <a:chExt cx="439200" cy="439100"/>
              </a:xfrm>
            </p:grpSpPr>
            <p:sp>
              <p:nvSpPr>
                <p:cNvPr id="1334" name="Google Shape;1334;p29"/>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9"/>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29"/>
              <p:cNvGrpSpPr/>
              <p:nvPr/>
            </p:nvGrpSpPr>
            <p:grpSpPr>
              <a:xfrm rot="-5400000">
                <a:off x="628029" y="4564272"/>
                <a:ext cx="161977" cy="161940"/>
                <a:chOff x="1101075" y="2142375"/>
                <a:chExt cx="439200" cy="439100"/>
              </a:xfrm>
            </p:grpSpPr>
            <p:sp>
              <p:nvSpPr>
                <p:cNvPr id="1337" name="Google Shape;1337;p29"/>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9"/>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339" name="Shape 1339"/>
        <p:cNvGrpSpPr/>
        <p:nvPr/>
      </p:nvGrpSpPr>
      <p:grpSpPr>
        <a:xfrm>
          <a:off x="0" y="0"/>
          <a:ext cx="0" cy="0"/>
          <a:chOff x="0" y="0"/>
          <a:chExt cx="0" cy="0"/>
        </a:xfrm>
      </p:grpSpPr>
      <p:grpSp>
        <p:nvGrpSpPr>
          <p:cNvPr id="1340" name="Google Shape;1340;p30"/>
          <p:cNvGrpSpPr/>
          <p:nvPr/>
        </p:nvGrpSpPr>
        <p:grpSpPr>
          <a:xfrm>
            <a:off x="-623241" y="3925887"/>
            <a:ext cx="2833357" cy="1517787"/>
            <a:chOff x="-623241" y="3849687"/>
            <a:chExt cx="2833357" cy="1517787"/>
          </a:xfrm>
        </p:grpSpPr>
        <p:grpSp>
          <p:nvGrpSpPr>
            <p:cNvPr id="1341" name="Google Shape;1341;p30"/>
            <p:cNvGrpSpPr/>
            <p:nvPr/>
          </p:nvGrpSpPr>
          <p:grpSpPr>
            <a:xfrm rot="5400000">
              <a:off x="-879113" y="4155104"/>
              <a:ext cx="1517787" cy="906953"/>
              <a:chOff x="-55500" y="4835979"/>
              <a:chExt cx="1517787" cy="906953"/>
            </a:xfrm>
          </p:grpSpPr>
          <p:sp>
            <p:nvSpPr>
              <p:cNvPr id="1342" name="Google Shape;1342;p30"/>
              <p:cNvSpPr/>
              <p:nvPr/>
            </p:nvSpPr>
            <p:spPr>
              <a:xfrm>
                <a:off x="-55500" y="48951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0"/>
              <p:cNvSpPr/>
              <p:nvPr/>
            </p:nvSpPr>
            <p:spPr>
              <a:xfrm>
                <a:off x="522674" y="49517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0"/>
              <p:cNvSpPr/>
              <p:nvPr/>
            </p:nvSpPr>
            <p:spPr>
              <a:xfrm>
                <a:off x="401812" y="5185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0"/>
              <p:cNvSpPr/>
              <p:nvPr/>
            </p:nvSpPr>
            <p:spPr>
              <a:xfrm>
                <a:off x="880250" y="48359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30"/>
            <p:cNvGrpSpPr/>
            <p:nvPr/>
          </p:nvGrpSpPr>
          <p:grpSpPr>
            <a:xfrm>
              <a:off x="-623241" y="3946426"/>
              <a:ext cx="2833357" cy="1421047"/>
              <a:chOff x="-677366" y="4067276"/>
              <a:chExt cx="2833357" cy="1421047"/>
            </a:xfrm>
          </p:grpSpPr>
          <p:sp>
            <p:nvSpPr>
              <p:cNvPr id="1347" name="Google Shape;1347;p30"/>
              <p:cNvSpPr/>
              <p:nvPr/>
            </p:nvSpPr>
            <p:spPr>
              <a:xfrm rot="5400000">
                <a:off x="28789" y="33611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8" name="Google Shape;1348;p30"/>
              <p:cNvGrpSpPr/>
              <p:nvPr/>
            </p:nvGrpSpPr>
            <p:grpSpPr>
              <a:xfrm>
                <a:off x="317735" y="4614472"/>
                <a:ext cx="161977" cy="161940"/>
                <a:chOff x="1101075" y="2142375"/>
                <a:chExt cx="439200" cy="439100"/>
              </a:xfrm>
            </p:grpSpPr>
            <p:sp>
              <p:nvSpPr>
                <p:cNvPr id="1349" name="Google Shape;1349;p30"/>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0"/>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30"/>
              <p:cNvGrpSpPr/>
              <p:nvPr/>
            </p:nvGrpSpPr>
            <p:grpSpPr>
              <a:xfrm rot="10800000">
                <a:off x="1700151" y="5032693"/>
                <a:ext cx="161977" cy="161940"/>
                <a:chOff x="1101075" y="2142375"/>
                <a:chExt cx="439200" cy="439100"/>
              </a:xfrm>
            </p:grpSpPr>
            <p:sp>
              <p:nvSpPr>
                <p:cNvPr id="1352" name="Google Shape;1352;p30"/>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0"/>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54" name="Google Shape;1354;p30"/>
            <p:cNvSpPr/>
            <p:nvPr/>
          </p:nvSpPr>
          <p:spPr>
            <a:xfrm rot="-5400000">
              <a:off x="289120" y="3696219"/>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30"/>
          <p:cNvGrpSpPr/>
          <p:nvPr/>
        </p:nvGrpSpPr>
        <p:grpSpPr>
          <a:xfrm>
            <a:off x="6323925" y="-1678249"/>
            <a:ext cx="4189199" cy="3065874"/>
            <a:chOff x="6171525" y="-1678249"/>
            <a:chExt cx="4189199" cy="3065874"/>
          </a:xfrm>
        </p:grpSpPr>
        <p:sp>
          <p:nvSpPr>
            <p:cNvPr id="1356" name="Google Shape;1356;p30"/>
            <p:cNvSpPr/>
            <p:nvPr/>
          </p:nvSpPr>
          <p:spPr>
            <a:xfrm rot="-5400000">
              <a:off x="6808863" y="-808395"/>
              <a:ext cx="1558682"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7" name="Google Shape;1357;p30"/>
            <p:cNvPicPr preferRelativeResize="0"/>
            <p:nvPr/>
          </p:nvPicPr>
          <p:blipFill rotWithShape="1">
            <a:blip r:embed="rId2">
              <a:alphaModFix/>
            </a:blip>
            <a:srcRect b="26177" l="16960" r="7121" t="24718"/>
            <a:stretch/>
          </p:blipFill>
          <p:spPr>
            <a:xfrm>
              <a:off x="6587425" y="-1678249"/>
              <a:ext cx="3773299" cy="2879876"/>
            </a:xfrm>
            <a:prstGeom prst="rect">
              <a:avLst/>
            </a:prstGeom>
            <a:noFill/>
            <a:ln>
              <a:noFill/>
            </a:ln>
          </p:spPr>
        </p:pic>
        <p:sp>
          <p:nvSpPr>
            <p:cNvPr id="1358" name="Google Shape;1358;p30"/>
            <p:cNvSpPr/>
            <p:nvPr/>
          </p:nvSpPr>
          <p:spPr>
            <a:xfrm>
              <a:off x="8292929" y="-80469"/>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9" name="Google Shape;1359;p30"/>
            <p:cNvGrpSpPr/>
            <p:nvPr/>
          </p:nvGrpSpPr>
          <p:grpSpPr>
            <a:xfrm rot="-2700000">
              <a:off x="8302147" y="61289"/>
              <a:ext cx="582044" cy="582419"/>
              <a:chOff x="959750" y="3039275"/>
              <a:chExt cx="582050" cy="582425"/>
            </a:xfrm>
          </p:grpSpPr>
          <p:sp>
            <p:nvSpPr>
              <p:cNvPr id="1360" name="Google Shape;1360;p30"/>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0"/>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0"/>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0"/>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0"/>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0"/>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0"/>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30"/>
            <p:cNvGrpSpPr/>
            <p:nvPr/>
          </p:nvGrpSpPr>
          <p:grpSpPr>
            <a:xfrm rot="-2700000">
              <a:off x="8551447" y="61289"/>
              <a:ext cx="582044" cy="582419"/>
              <a:chOff x="959750" y="3039275"/>
              <a:chExt cx="582050" cy="582425"/>
            </a:xfrm>
          </p:grpSpPr>
          <p:sp>
            <p:nvSpPr>
              <p:cNvPr id="1368" name="Google Shape;1368;p30"/>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0"/>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0"/>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0"/>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0"/>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0"/>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0"/>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75" name="Google Shape;1375;p30"/>
          <p:cNvGrpSpPr/>
          <p:nvPr/>
        </p:nvGrpSpPr>
        <p:grpSpPr>
          <a:xfrm rot="2700000">
            <a:off x="8945322" y="2352177"/>
            <a:ext cx="439196" cy="439096"/>
            <a:chOff x="1101075" y="2142375"/>
            <a:chExt cx="439200" cy="439100"/>
          </a:xfrm>
        </p:grpSpPr>
        <p:sp>
          <p:nvSpPr>
            <p:cNvPr id="1376" name="Google Shape;1376;p30"/>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0"/>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0" name="Shape 140"/>
        <p:cNvGrpSpPr/>
        <p:nvPr/>
      </p:nvGrpSpPr>
      <p:grpSpPr>
        <a:xfrm>
          <a:off x="0" y="0"/>
          <a:ext cx="0" cy="0"/>
          <a:chOff x="0" y="0"/>
          <a:chExt cx="0" cy="0"/>
        </a:xfrm>
      </p:grpSpPr>
      <p:sp>
        <p:nvSpPr>
          <p:cNvPr id="141" name="Google Shape;14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2" name="Google Shape;142;p4"/>
          <p:cNvSpPr txBox="1"/>
          <p:nvPr>
            <p:ph idx="1" type="body"/>
          </p:nvPr>
        </p:nvSpPr>
        <p:spPr>
          <a:xfrm>
            <a:off x="720000" y="1139551"/>
            <a:ext cx="7704000" cy="411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AutoNum type="arabicPeriod"/>
              <a:defRPr>
                <a:solidFill>
                  <a:srgbClr val="191919"/>
                </a:solidFill>
              </a:defRPr>
            </a:lvl1pPr>
            <a:lvl2pPr indent="-317500" lvl="1" marL="914400" rtl="0">
              <a:lnSpc>
                <a:spcPct val="115000"/>
              </a:lnSpc>
              <a:spcBef>
                <a:spcPts val="0"/>
              </a:spcBef>
              <a:spcAft>
                <a:spcPts val="0"/>
              </a:spcAft>
              <a:buClr>
                <a:srgbClr val="434343"/>
              </a:buClr>
              <a:buSzPts val="1400"/>
              <a:buFont typeface="Roboto Condensed Light"/>
              <a:buAutoNum type="alphaLcPeriod"/>
              <a:defRPr>
                <a:solidFill>
                  <a:srgbClr val="434343"/>
                </a:solidFill>
              </a:defRPr>
            </a:lvl2pPr>
            <a:lvl3pPr indent="-317500" lvl="2" marL="1371600" rtl="0">
              <a:lnSpc>
                <a:spcPct val="115000"/>
              </a:lnSpc>
              <a:spcBef>
                <a:spcPts val="0"/>
              </a:spcBef>
              <a:spcAft>
                <a:spcPts val="0"/>
              </a:spcAft>
              <a:buClr>
                <a:srgbClr val="434343"/>
              </a:buClr>
              <a:buSzPts val="1400"/>
              <a:buFont typeface="Roboto Condensed Light"/>
              <a:buAutoNum type="romanLcPeriod"/>
              <a:defRPr>
                <a:solidFill>
                  <a:srgbClr val="434343"/>
                </a:solidFill>
              </a:defRPr>
            </a:lvl3pPr>
            <a:lvl4pPr indent="-317500" lvl="3" marL="1828800" rtl="0">
              <a:lnSpc>
                <a:spcPct val="115000"/>
              </a:lnSpc>
              <a:spcBef>
                <a:spcPts val="0"/>
              </a:spcBef>
              <a:spcAft>
                <a:spcPts val="0"/>
              </a:spcAft>
              <a:buClr>
                <a:srgbClr val="434343"/>
              </a:buClr>
              <a:buSzPts val="1400"/>
              <a:buFont typeface="Roboto Condensed Light"/>
              <a:buAutoNum type="arabicPeriod"/>
              <a:defRPr>
                <a:solidFill>
                  <a:srgbClr val="434343"/>
                </a:solidFill>
              </a:defRPr>
            </a:lvl4pPr>
            <a:lvl5pPr indent="-317500" lvl="4" marL="2286000" rtl="0">
              <a:lnSpc>
                <a:spcPct val="115000"/>
              </a:lnSpc>
              <a:spcBef>
                <a:spcPts val="0"/>
              </a:spcBef>
              <a:spcAft>
                <a:spcPts val="0"/>
              </a:spcAft>
              <a:buClr>
                <a:srgbClr val="434343"/>
              </a:buClr>
              <a:buSzPts val="1400"/>
              <a:buFont typeface="Roboto Condensed Light"/>
              <a:buAutoNum type="alphaLcPeriod"/>
              <a:defRPr>
                <a:solidFill>
                  <a:srgbClr val="434343"/>
                </a:solidFill>
              </a:defRPr>
            </a:lvl5pPr>
            <a:lvl6pPr indent="-317500" lvl="5" marL="2743200" rtl="0">
              <a:lnSpc>
                <a:spcPct val="115000"/>
              </a:lnSpc>
              <a:spcBef>
                <a:spcPts val="0"/>
              </a:spcBef>
              <a:spcAft>
                <a:spcPts val="0"/>
              </a:spcAft>
              <a:buClr>
                <a:srgbClr val="434343"/>
              </a:buClr>
              <a:buSzPts val="1400"/>
              <a:buFont typeface="Roboto Condensed Light"/>
              <a:buAutoNum type="romanLcPeriod"/>
              <a:defRPr>
                <a:solidFill>
                  <a:srgbClr val="434343"/>
                </a:solidFill>
              </a:defRPr>
            </a:lvl6pPr>
            <a:lvl7pPr indent="-317500" lvl="6" marL="3200400" rtl="0">
              <a:lnSpc>
                <a:spcPct val="115000"/>
              </a:lnSpc>
              <a:spcBef>
                <a:spcPts val="0"/>
              </a:spcBef>
              <a:spcAft>
                <a:spcPts val="0"/>
              </a:spcAft>
              <a:buClr>
                <a:srgbClr val="434343"/>
              </a:buClr>
              <a:buSzPts val="1400"/>
              <a:buFont typeface="Roboto Condensed Light"/>
              <a:buAutoNum type="arabicPeriod"/>
              <a:defRPr>
                <a:solidFill>
                  <a:srgbClr val="434343"/>
                </a:solidFill>
              </a:defRPr>
            </a:lvl7pPr>
            <a:lvl8pPr indent="-317500" lvl="7" marL="3657600" rtl="0">
              <a:lnSpc>
                <a:spcPct val="115000"/>
              </a:lnSpc>
              <a:spcBef>
                <a:spcPts val="0"/>
              </a:spcBef>
              <a:spcAft>
                <a:spcPts val="0"/>
              </a:spcAft>
              <a:buClr>
                <a:srgbClr val="434343"/>
              </a:buClr>
              <a:buSzPts val="1400"/>
              <a:buFont typeface="Roboto Condensed Light"/>
              <a:buAutoNum type="alphaLcPeriod"/>
              <a:defRPr>
                <a:solidFill>
                  <a:srgbClr val="434343"/>
                </a:solidFill>
              </a:defRPr>
            </a:lvl8pPr>
            <a:lvl9pPr indent="-317500" lvl="8" marL="4114800" rtl="0">
              <a:lnSpc>
                <a:spcPct val="115000"/>
              </a:lnSpc>
              <a:spcBef>
                <a:spcPts val="0"/>
              </a:spcBef>
              <a:spcAft>
                <a:spcPts val="0"/>
              </a:spcAft>
              <a:buClr>
                <a:srgbClr val="434343"/>
              </a:buClr>
              <a:buSzPts val="1400"/>
              <a:buFont typeface="Roboto Condensed Light"/>
              <a:buAutoNum type="romanLcPeriod"/>
              <a:defRPr>
                <a:solidFill>
                  <a:srgbClr val="434343"/>
                </a:solidFill>
              </a:defRPr>
            </a:lvl9pPr>
          </a:lstStyle>
          <a:p/>
        </p:txBody>
      </p:sp>
      <p:grpSp>
        <p:nvGrpSpPr>
          <p:cNvPr id="143" name="Google Shape;143;p4"/>
          <p:cNvGrpSpPr/>
          <p:nvPr/>
        </p:nvGrpSpPr>
        <p:grpSpPr>
          <a:xfrm>
            <a:off x="7365150" y="-1147799"/>
            <a:ext cx="3733124" cy="6537004"/>
            <a:chOff x="7212750" y="-1147799"/>
            <a:chExt cx="3733124" cy="6537004"/>
          </a:xfrm>
        </p:grpSpPr>
        <p:pic>
          <p:nvPicPr>
            <p:cNvPr id="144" name="Google Shape;144;p4"/>
            <p:cNvPicPr preferRelativeResize="0"/>
            <p:nvPr/>
          </p:nvPicPr>
          <p:blipFill rotWithShape="1">
            <a:blip r:embed="rId2">
              <a:alphaModFix/>
            </a:blip>
            <a:srcRect b="26177" l="16960" r="7121" t="24718"/>
            <a:stretch/>
          </p:blipFill>
          <p:spPr>
            <a:xfrm>
              <a:off x="7212750" y="-1147799"/>
              <a:ext cx="3733124" cy="2849200"/>
            </a:xfrm>
            <a:prstGeom prst="rect">
              <a:avLst/>
            </a:prstGeom>
            <a:noFill/>
            <a:ln>
              <a:noFill/>
            </a:ln>
          </p:spPr>
        </p:pic>
        <p:grpSp>
          <p:nvGrpSpPr>
            <p:cNvPr id="145" name="Google Shape;145;p4"/>
            <p:cNvGrpSpPr/>
            <p:nvPr/>
          </p:nvGrpSpPr>
          <p:grpSpPr>
            <a:xfrm>
              <a:off x="7392021" y="539499"/>
              <a:ext cx="1518472" cy="3030657"/>
              <a:chOff x="7785196" y="342199"/>
              <a:chExt cx="1518472" cy="3030657"/>
            </a:xfrm>
          </p:grpSpPr>
          <p:sp>
            <p:nvSpPr>
              <p:cNvPr id="146" name="Google Shape;146;p4"/>
              <p:cNvSpPr/>
              <p:nvPr/>
            </p:nvSpPr>
            <p:spPr>
              <a:xfrm rot="10800000">
                <a:off x="7882621" y="5394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rot="10800000">
                <a:off x="7785196" y="3421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4"/>
            <p:cNvSpPr/>
            <p:nvPr/>
          </p:nvSpPr>
          <p:spPr>
            <a:xfrm rot="5400000">
              <a:off x="8098189" y="-87718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4"/>
            <p:cNvGrpSpPr/>
            <p:nvPr/>
          </p:nvGrpSpPr>
          <p:grpSpPr>
            <a:xfrm>
              <a:off x="7740801" y="270000"/>
              <a:ext cx="3153315" cy="5119205"/>
              <a:chOff x="7740801" y="270000"/>
              <a:chExt cx="3153315" cy="5119205"/>
            </a:xfrm>
          </p:grpSpPr>
          <p:sp>
            <p:nvSpPr>
              <p:cNvPr id="150" name="Google Shape;150;p4"/>
              <p:cNvSpPr/>
              <p:nvPr/>
            </p:nvSpPr>
            <p:spPr>
              <a:xfrm>
                <a:off x="7740801" y="27000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4"/>
              <p:cNvGrpSpPr/>
              <p:nvPr/>
            </p:nvGrpSpPr>
            <p:grpSpPr>
              <a:xfrm>
                <a:off x="8192886" y="4736397"/>
                <a:ext cx="134004" cy="134004"/>
                <a:chOff x="8356813" y="1074288"/>
                <a:chExt cx="351900" cy="351900"/>
              </a:xfrm>
            </p:grpSpPr>
            <p:sp>
              <p:nvSpPr>
                <p:cNvPr id="152" name="Google Shape;152;p4"/>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4"/>
              <p:cNvGrpSpPr/>
              <p:nvPr/>
            </p:nvGrpSpPr>
            <p:grpSpPr>
              <a:xfrm>
                <a:off x="8788211" y="3794722"/>
                <a:ext cx="134004" cy="134004"/>
                <a:chOff x="8356813" y="1074288"/>
                <a:chExt cx="351900" cy="351900"/>
              </a:xfrm>
            </p:grpSpPr>
            <p:sp>
              <p:nvSpPr>
                <p:cNvPr id="155" name="Google Shape;155;p4"/>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4"/>
              <p:cNvGrpSpPr/>
              <p:nvPr/>
            </p:nvGrpSpPr>
            <p:grpSpPr>
              <a:xfrm>
                <a:off x="8654186" y="2424672"/>
                <a:ext cx="134004" cy="134004"/>
                <a:chOff x="8356813" y="1074288"/>
                <a:chExt cx="351900" cy="351900"/>
              </a:xfrm>
            </p:grpSpPr>
            <p:sp>
              <p:nvSpPr>
                <p:cNvPr id="158" name="Google Shape;158;p4"/>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60" name="Google Shape;160;p4"/>
          <p:cNvGrpSpPr/>
          <p:nvPr/>
        </p:nvGrpSpPr>
        <p:grpSpPr>
          <a:xfrm rot="-2529045">
            <a:off x="105741" y="3680210"/>
            <a:ext cx="591691" cy="2260270"/>
            <a:chOff x="-132364" y="1829399"/>
            <a:chExt cx="591677" cy="2260214"/>
          </a:xfrm>
        </p:grpSpPr>
        <p:sp>
          <p:nvSpPr>
            <p:cNvPr id="161" name="Google Shape;161;p4"/>
            <p:cNvSpPr/>
            <p:nvPr/>
          </p:nvSpPr>
          <p:spPr>
            <a:xfrm rot="10800000">
              <a:off x="62461" y="1829399"/>
              <a:ext cx="396852" cy="2260214"/>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rot="10800000">
              <a:off x="-132364" y="1829399"/>
              <a:ext cx="396852" cy="2260214"/>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4"/>
          <p:cNvGrpSpPr/>
          <p:nvPr/>
        </p:nvGrpSpPr>
        <p:grpSpPr>
          <a:xfrm>
            <a:off x="-520148" y="-573164"/>
            <a:ext cx="1502291" cy="2806842"/>
            <a:chOff x="-367748" y="-573164"/>
            <a:chExt cx="1502291" cy="2806842"/>
          </a:xfrm>
        </p:grpSpPr>
        <p:grpSp>
          <p:nvGrpSpPr>
            <p:cNvPr id="164" name="Google Shape;164;p4"/>
            <p:cNvGrpSpPr/>
            <p:nvPr/>
          </p:nvGrpSpPr>
          <p:grpSpPr>
            <a:xfrm rot="10800000">
              <a:off x="-191449" y="1507557"/>
              <a:ext cx="904666" cy="726121"/>
              <a:chOff x="7945225" y="4302000"/>
              <a:chExt cx="904666" cy="726121"/>
            </a:xfrm>
          </p:grpSpPr>
          <p:sp>
            <p:nvSpPr>
              <p:cNvPr id="165" name="Google Shape;165;p4"/>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4"/>
            <p:cNvSpPr/>
            <p:nvPr/>
          </p:nvSpPr>
          <p:spPr>
            <a:xfrm>
              <a:off x="152767" y="-57254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a:off x="-6579" y="-573164"/>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4"/>
            <p:cNvGrpSpPr/>
            <p:nvPr/>
          </p:nvGrpSpPr>
          <p:grpSpPr>
            <a:xfrm rot="10800000">
              <a:off x="-367748" y="-467133"/>
              <a:ext cx="699928" cy="1651024"/>
              <a:chOff x="8337812" y="3492483"/>
              <a:chExt cx="699928" cy="1651024"/>
            </a:xfrm>
          </p:grpSpPr>
          <p:sp>
            <p:nvSpPr>
              <p:cNvPr id="171" name="Google Shape;171;p4"/>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1378" name="Shape 1378"/>
        <p:cNvGrpSpPr/>
        <p:nvPr/>
      </p:nvGrpSpPr>
      <p:grpSpPr>
        <a:xfrm>
          <a:off x="0" y="0"/>
          <a:ext cx="0" cy="0"/>
          <a:chOff x="0" y="0"/>
          <a:chExt cx="0" cy="0"/>
        </a:xfrm>
      </p:grpSpPr>
      <p:grpSp>
        <p:nvGrpSpPr>
          <p:cNvPr id="1379" name="Google Shape;1379;p31"/>
          <p:cNvGrpSpPr/>
          <p:nvPr/>
        </p:nvGrpSpPr>
        <p:grpSpPr>
          <a:xfrm>
            <a:off x="8332551" y="-7"/>
            <a:ext cx="2386151" cy="3293873"/>
            <a:chOff x="8256351" y="-7"/>
            <a:chExt cx="2386151" cy="3293873"/>
          </a:xfrm>
        </p:grpSpPr>
        <p:pic>
          <p:nvPicPr>
            <p:cNvPr id="1380" name="Google Shape;1380;p31"/>
            <p:cNvPicPr preferRelativeResize="0"/>
            <p:nvPr/>
          </p:nvPicPr>
          <p:blipFill rotWithShape="1">
            <a:blip r:embed="rId2">
              <a:alphaModFix/>
            </a:blip>
            <a:srcRect b="26177" l="16960" r="7121" t="24718"/>
            <a:stretch/>
          </p:blipFill>
          <p:spPr>
            <a:xfrm rot="5400000">
              <a:off x="7886227" y="537590"/>
              <a:ext cx="3126400" cy="2386151"/>
            </a:xfrm>
            <a:prstGeom prst="rect">
              <a:avLst/>
            </a:prstGeom>
            <a:noFill/>
            <a:ln>
              <a:noFill/>
            </a:ln>
          </p:spPr>
        </p:pic>
        <p:grpSp>
          <p:nvGrpSpPr>
            <p:cNvPr id="1381" name="Google Shape;1381;p31"/>
            <p:cNvGrpSpPr/>
            <p:nvPr/>
          </p:nvGrpSpPr>
          <p:grpSpPr>
            <a:xfrm rot="10800000">
              <a:off x="8452444" y="-7"/>
              <a:ext cx="325154" cy="1788670"/>
              <a:chOff x="8869019" y="-622132"/>
              <a:chExt cx="325154" cy="1788670"/>
            </a:xfrm>
          </p:grpSpPr>
          <p:sp>
            <p:nvSpPr>
              <p:cNvPr id="1382" name="Google Shape;1382;p31"/>
              <p:cNvSpPr/>
              <p:nvPr/>
            </p:nvSpPr>
            <p:spPr>
              <a:xfrm rot="10800000">
                <a:off x="8869019" y="-622132"/>
                <a:ext cx="246869" cy="1703243"/>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3" name="Google Shape;1383;p31"/>
              <p:cNvGrpSpPr/>
              <p:nvPr/>
            </p:nvGrpSpPr>
            <p:grpSpPr>
              <a:xfrm rot="1800062">
                <a:off x="9035610" y="1007995"/>
                <a:ext cx="134040" cy="134009"/>
                <a:chOff x="1101075" y="2142375"/>
                <a:chExt cx="439200" cy="439100"/>
              </a:xfrm>
            </p:grpSpPr>
            <p:sp>
              <p:nvSpPr>
                <p:cNvPr id="1384" name="Google Shape;1384;p31"/>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1"/>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386" name="Google Shape;1386;p31"/>
          <p:cNvGrpSpPr/>
          <p:nvPr/>
        </p:nvGrpSpPr>
        <p:grpSpPr>
          <a:xfrm>
            <a:off x="-213525" y="171225"/>
            <a:ext cx="439200" cy="439100"/>
            <a:chOff x="1101075" y="2142375"/>
            <a:chExt cx="439200" cy="439100"/>
          </a:xfrm>
        </p:grpSpPr>
        <p:sp>
          <p:nvSpPr>
            <p:cNvPr id="1387" name="Google Shape;1387;p31"/>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1"/>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31"/>
          <p:cNvGrpSpPr/>
          <p:nvPr/>
        </p:nvGrpSpPr>
        <p:grpSpPr>
          <a:xfrm>
            <a:off x="-1262974" y="3161328"/>
            <a:ext cx="4822591" cy="2934500"/>
            <a:chOff x="-1186774" y="3161328"/>
            <a:chExt cx="4822591" cy="2934500"/>
          </a:xfrm>
        </p:grpSpPr>
        <p:pic>
          <p:nvPicPr>
            <p:cNvPr id="1390" name="Google Shape;1390;p31"/>
            <p:cNvPicPr preferRelativeResize="0"/>
            <p:nvPr/>
          </p:nvPicPr>
          <p:blipFill rotWithShape="1">
            <a:blip r:embed="rId2">
              <a:alphaModFix/>
            </a:blip>
            <a:srcRect b="26177" l="16960" r="7121" t="24718"/>
            <a:stretch/>
          </p:blipFill>
          <p:spPr>
            <a:xfrm rot="5400000">
              <a:off x="-1534175" y="3508728"/>
              <a:ext cx="2934500" cy="2239699"/>
            </a:xfrm>
            <a:prstGeom prst="rect">
              <a:avLst/>
            </a:prstGeom>
            <a:noFill/>
            <a:ln>
              <a:noFill/>
            </a:ln>
          </p:spPr>
        </p:pic>
        <p:sp>
          <p:nvSpPr>
            <p:cNvPr id="1391" name="Google Shape;1391;p31"/>
            <p:cNvSpPr/>
            <p:nvPr/>
          </p:nvSpPr>
          <p:spPr>
            <a:xfrm rot="-5400000">
              <a:off x="-184180" y="3596444"/>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2" name="Google Shape;1392;p31"/>
            <p:cNvGrpSpPr/>
            <p:nvPr/>
          </p:nvGrpSpPr>
          <p:grpSpPr>
            <a:xfrm>
              <a:off x="58899" y="4608583"/>
              <a:ext cx="604346" cy="657081"/>
              <a:chOff x="58899" y="4608583"/>
              <a:chExt cx="604346" cy="657081"/>
            </a:xfrm>
          </p:grpSpPr>
          <p:grpSp>
            <p:nvGrpSpPr>
              <p:cNvPr id="1393" name="Google Shape;1393;p31"/>
              <p:cNvGrpSpPr/>
              <p:nvPr/>
            </p:nvGrpSpPr>
            <p:grpSpPr>
              <a:xfrm rot="10800000">
                <a:off x="58899" y="4608583"/>
                <a:ext cx="328346" cy="328531"/>
                <a:chOff x="3678700" y="407275"/>
                <a:chExt cx="708100" cy="708500"/>
              </a:xfrm>
            </p:grpSpPr>
            <p:sp>
              <p:nvSpPr>
                <p:cNvPr id="1394" name="Google Shape;1394;p3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31"/>
              <p:cNvGrpSpPr/>
              <p:nvPr/>
            </p:nvGrpSpPr>
            <p:grpSpPr>
              <a:xfrm rot="10800000">
                <a:off x="334899" y="4608583"/>
                <a:ext cx="328346" cy="328531"/>
                <a:chOff x="3678700" y="407275"/>
                <a:chExt cx="708100" cy="708500"/>
              </a:xfrm>
            </p:grpSpPr>
            <p:sp>
              <p:nvSpPr>
                <p:cNvPr id="1402" name="Google Shape;1402;p3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31"/>
              <p:cNvGrpSpPr/>
              <p:nvPr/>
            </p:nvGrpSpPr>
            <p:grpSpPr>
              <a:xfrm rot="10800000">
                <a:off x="282574" y="4937133"/>
                <a:ext cx="328346" cy="328531"/>
                <a:chOff x="3678700" y="407275"/>
                <a:chExt cx="708100" cy="708500"/>
              </a:xfrm>
            </p:grpSpPr>
            <p:sp>
              <p:nvSpPr>
                <p:cNvPr id="1410" name="Google Shape;1410;p3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7" name="Google Shape;1417;p31"/>
            <p:cNvGrpSpPr/>
            <p:nvPr/>
          </p:nvGrpSpPr>
          <p:grpSpPr>
            <a:xfrm>
              <a:off x="-923150" y="4796551"/>
              <a:ext cx="4558967" cy="134100"/>
              <a:chOff x="796100" y="3019701"/>
              <a:chExt cx="4558967" cy="134100"/>
            </a:xfrm>
          </p:grpSpPr>
          <p:sp>
            <p:nvSpPr>
              <p:cNvPr id="1418" name="Google Shape;1418;p31"/>
              <p:cNvSpPr/>
              <p:nvPr/>
            </p:nvSpPr>
            <p:spPr>
              <a:xfrm>
                <a:off x="5220967" y="3019701"/>
                <a:ext cx="134100" cy="134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9" name="Google Shape;1419;p31"/>
              <p:cNvCxnSpPr/>
              <p:nvPr/>
            </p:nvCxnSpPr>
            <p:spPr>
              <a:xfrm>
                <a:off x="796100" y="3086750"/>
                <a:ext cx="4462800" cy="0"/>
              </a:xfrm>
              <a:prstGeom prst="straightConnector1">
                <a:avLst/>
              </a:prstGeom>
              <a:noFill/>
              <a:ln cap="flat" cmpd="sng" w="9525">
                <a:solidFill>
                  <a:schemeClr val="lt1"/>
                </a:solidFill>
                <a:prstDash val="solid"/>
                <a:round/>
                <a:headEnd len="med" w="med" type="none"/>
                <a:tailEnd len="med" w="med" type="none"/>
              </a:ln>
            </p:spPr>
          </p:cxnSp>
          <p:sp>
            <p:nvSpPr>
              <p:cNvPr id="1420" name="Google Shape;1420;p31"/>
              <p:cNvSpPr/>
              <p:nvPr/>
            </p:nvSpPr>
            <p:spPr>
              <a:xfrm>
                <a:off x="5251079" y="3049843"/>
                <a:ext cx="73800" cy="73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4" name="Shape 174"/>
        <p:cNvGrpSpPr/>
        <p:nvPr/>
      </p:nvGrpSpPr>
      <p:grpSpPr>
        <a:xfrm>
          <a:off x="0" y="0"/>
          <a:ext cx="0" cy="0"/>
          <a:chOff x="0" y="0"/>
          <a:chExt cx="0" cy="0"/>
        </a:xfrm>
      </p:grpSpPr>
      <p:sp>
        <p:nvSpPr>
          <p:cNvPr id="175" name="Google Shape;17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6" name="Google Shape;176;p5"/>
          <p:cNvSpPr txBox="1"/>
          <p:nvPr>
            <p:ph idx="1" type="subTitle"/>
          </p:nvPr>
        </p:nvSpPr>
        <p:spPr>
          <a:xfrm>
            <a:off x="4999903" y="2372500"/>
            <a:ext cx="2340300" cy="1320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7" name="Google Shape;177;p5"/>
          <p:cNvSpPr txBox="1"/>
          <p:nvPr>
            <p:ph idx="2" type="subTitle"/>
          </p:nvPr>
        </p:nvSpPr>
        <p:spPr>
          <a:xfrm>
            <a:off x="1803800" y="2372500"/>
            <a:ext cx="2340300" cy="1320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5"/>
          <p:cNvSpPr txBox="1"/>
          <p:nvPr>
            <p:ph idx="3" type="subTitle"/>
          </p:nvPr>
        </p:nvSpPr>
        <p:spPr>
          <a:xfrm>
            <a:off x="4999908" y="2048488"/>
            <a:ext cx="23403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79" name="Google Shape;179;p5"/>
          <p:cNvSpPr txBox="1"/>
          <p:nvPr>
            <p:ph idx="4" type="subTitle"/>
          </p:nvPr>
        </p:nvSpPr>
        <p:spPr>
          <a:xfrm>
            <a:off x="1803800" y="2048488"/>
            <a:ext cx="23403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180" name="Google Shape;180;p5"/>
          <p:cNvGrpSpPr/>
          <p:nvPr/>
        </p:nvGrpSpPr>
        <p:grpSpPr>
          <a:xfrm>
            <a:off x="7579113" y="-890399"/>
            <a:ext cx="2898275" cy="3032950"/>
            <a:chOff x="7198113" y="-890399"/>
            <a:chExt cx="2898275" cy="3032950"/>
          </a:xfrm>
        </p:grpSpPr>
        <p:pic>
          <p:nvPicPr>
            <p:cNvPr id="181" name="Google Shape;181;p5"/>
            <p:cNvPicPr preferRelativeResize="0"/>
            <p:nvPr/>
          </p:nvPicPr>
          <p:blipFill rotWithShape="1">
            <a:blip r:embed="rId2">
              <a:alphaModFix/>
            </a:blip>
            <a:srcRect b="26177" l="16960" r="7121" t="24718"/>
            <a:stretch/>
          </p:blipFill>
          <p:spPr>
            <a:xfrm rot="-5400000">
              <a:off x="7130775" y="-823062"/>
              <a:ext cx="3032950" cy="2898275"/>
            </a:xfrm>
            <a:prstGeom prst="rect">
              <a:avLst/>
            </a:prstGeom>
            <a:noFill/>
            <a:ln>
              <a:noFill/>
            </a:ln>
          </p:spPr>
        </p:pic>
        <p:grpSp>
          <p:nvGrpSpPr>
            <p:cNvPr id="182" name="Google Shape;182;p5"/>
            <p:cNvGrpSpPr/>
            <p:nvPr/>
          </p:nvGrpSpPr>
          <p:grpSpPr>
            <a:xfrm>
              <a:off x="8319318" y="-249682"/>
              <a:ext cx="1460040" cy="1171886"/>
              <a:chOff x="7945225" y="4302000"/>
              <a:chExt cx="904666" cy="726121"/>
            </a:xfrm>
          </p:grpSpPr>
          <p:sp>
            <p:nvSpPr>
              <p:cNvPr id="183" name="Google Shape;183;p5"/>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6" name="Google Shape;186;p5"/>
          <p:cNvGrpSpPr/>
          <p:nvPr/>
        </p:nvGrpSpPr>
        <p:grpSpPr>
          <a:xfrm>
            <a:off x="-613920" y="3693606"/>
            <a:ext cx="2048057" cy="2238804"/>
            <a:chOff x="-461520" y="3617406"/>
            <a:chExt cx="2048057" cy="2238804"/>
          </a:xfrm>
        </p:grpSpPr>
        <p:grpSp>
          <p:nvGrpSpPr>
            <p:cNvPr id="187" name="Google Shape;187;p5"/>
            <p:cNvGrpSpPr/>
            <p:nvPr/>
          </p:nvGrpSpPr>
          <p:grpSpPr>
            <a:xfrm>
              <a:off x="-461520" y="3617406"/>
              <a:ext cx="1916534" cy="2238804"/>
              <a:chOff x="-461520" y="3617406"/>
              <a:chExt cx="1916534" cy="2238804"/>
            </a:xfrm>
          </p:grpSpPr>
          <p:grpSp>
            <p:nvGrpSpPr>
              <p:cNvPr id="188" name="Google Shape;188;p5"/>
              <p:cNvGrpSpPr/>
              <p:nvPr/>
            </p:nvGrpSpPr>
            <p:grpSpPr>
              <a:xfrm flipH="1">
                <a:off x="-461520" y="4010132"/>
                <a:ext cx="1916534" cy="1538287"/>
                <a:chOff x="7945225" y="4302000"/>
                <a:chExt cx="904666" cy="726121"/>
              </a:xfrm>
            </p:grpSpPr>
            <p:sp>
              <p:nvSpPr>
                <p:cNvPr id="189" name="Google Shape;189;p5"/>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5"/>
              <p:cNvGrpSpPr/>
              <p:nvPr/>
            </p:nvGrpSpPr>
            <p:grpSpPr>
              <a:xfrm>
                <a:off x="-309885" y="3617406"/>
                <a:ext cx="1448824" cy="2238804"/>
                <a:chOff x="-309885" y="3617406"/>
                <a:chExt cx="1448824" cy="2238804"/>
              </a:xfrm>
            </p:grpSpPr>
            <p:grpSp>
              <p:nvGrpSpPr>
                <p:cNvPr id="193" name="Google Shape;193;p5"/>
                <p:cNvGrpSpPr/>
                <p:nvPr/>
              </p:nvGrpSpPr>
              <p:grpSpPr>
                <a:xfrm>
                  <a:off x="-277007" y="3870159"/>
                  <a:ext cx="981772" cy="1986051"/>
                  <a:chOff x="-293545" y="3454371"/>
                  <a:chExt cx="981772" cy="1986051"/>
                </a:xfrm>
              </p:grpSpPr>
              <p:sp>
                <p:nvSpPr>
                  <p:cNvPr id="194" name="Google Shape;194;p5"/>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5"/>
                <p:cNvGrpSpPr/>
                <p:nvPr/>
              </p:nvGrpSpPr>
              <p:grpSpPr>
                <a:xfrm>
                  <a:off x="363249" y="4906873"/>
                  <a:ext cx="699940" cy="478601"/>
                  <a:chOff x="39722" y="4349021"/>
                  <a:chExt cx="1061964" cy="726143"/>
                </a:xfrm>
              </p:grpSpPr>
              <p:grpSp>
                <p:nvGrpSpPr>
                  <p:cNvPr id="197" name="Google Shape;197;p5"/>
                  <p:cNvGrpSpPr/>
                  <p:nvPr/>
                </p:nvGrpSpPr>
                <p:grpSpPr>
                  <a:xfrm rot="2700000">
                    <a:off x="140502" y="4460924"/>
                    <a:ext cx="524584" cy="502337"/>
                    <a:chOff x="1189791" y="-1767331"/>
                    <a:chExt cx="904284" cy="865933"/>
                  </a:xfrm>
                </p:grpSpPr>
                <p:sp>
                  <p:nvSpPr>
                    <p:cNvPr id="198" name="Google Shape;198;p5"/>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 name="Google Shape;199;p5"/>
                    <p:cNvGrpSpPr/>
                    <p:nvPr/>
                  </p:nvGrpSpPr>
                  <p:grpSpPr>
                    <a:xfrm>
                      <a:off x="1232795" y="-1740829"/>
                      <a:ext cx="717621" cy="717392"/>
                      <a:chOff x="1483457" y="3953671"/>
                      <a:chExt cx="717621" cy="717392"/>
                    </a:xfrm>
                  </p:grpSpPr>
                  <p:sp>
                    <p:nvSpPr>
                      <p:cNvPr id="200" name="Google Shape;200;p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5" name="Google Shape;205;p5"/>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5"/>
                <p:cNvGrpSpPr/>
                <p:nvPr/>
              </p:nvGrpSpPr>
              <p:grpSpPr>
                <a:xfrm rot="-5400000">
                  <a:off x="-461873" y="3769393"/>
                  <a:ext cx="1351491" cy="1047516"/>
                  <a:chOff x="-2460210" y="2758493"/>
                  <a:chExt cx="1351491" cy="1047516"/>
                </a:xfrm>
              </p:grpSpPr>
              <p:sp>
                <p:nvSpPr>
                  <p:cNvPr id="207" name="Google Shape;207;p5"/>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5"/>
                <p:cNvGrpSpPr/>
                <p:nvPr/>
              </p:nvGrpSpPr>
              <p:grpSpPr>
                <a:xfrm>
                  <a:off x="438999" y="4567398"/>
                  <a:ext cx="699940" cy="478601"/>
                  <a:chOff x="39722" y="4349021"/>
                  <a:chExt cx="1061964" cy="726143"/>
                </a:xfrm>
              </p:grpSpPr>
              <p:grpSp>
                <p:nvGrpSpPr>
                  <p:cNvPr id="212" name="Google Shape;212;p5"/>
                  <p:cNvGrpSpPr/>
                  <p:nvPr/>
                </p:nvGrpSpPr>
                <p:grpSpPr>
                  <a:xfrm rot="2700000">
                    <a:off x="140502" y="4460924"/>
                    <a:ext cx="524584" cy="502337"/>
                    <a:chOff x="1189791" y="-1767331"/>
                    <a:chExt cx="904284" cy="865933"/>
                  </a:xfrm>
                </p:grpSpPr>
                <p:sp>
                  <p:nvSpPr>
                    <p:cNvPr id="213" name="Google Shape;213;p5"/>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 name="Google Shape;214;p5"/>
                    <p:cNvGrpSpPr/>
                    <p:nvPr/>
                  </p:nvGrpSpPr>
                  <p:grpSpPr>
                    <a:xfrm>
                      <a:off x="1232795" y="-1740829"/>
                      <a:ext cx="717621" cy="717392"/>
                      <a:chOff x="1483457" y="3953671"/>
                      <a:chExt cx="717621" cy="717392"/>
                    </a:xfrm>
                  </p:grpSpPr>
                  <p:sp>
                    <p:nvSpPr>
                      <p:cNvPr id="215" name="Google Shape;215;p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0" name="Google Shape;220;p5"/>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5"/>
                <p:cNvGrpSpPr/>
                <p:nvPr/>
              </p:nvGrpSpPr>
              <p:grpSpPr>
                <a:xfrm>
                  <a:off x="-65076" y="4623886"/>
                  <a:ext cx="699940" cy="478601"/>
                  <a:chOff x="39722" y="4349021"/>
                  <a:chExt cx="1061964" cy="726143"/>
                </a:xfrm>
              </p:grpSpPr>
              <p:grpSp>
                <p:nvGrpSpPr>
                  <p:cNvPr id="222" name="Google Shape;222;p5"/>
                  <p:cNvGrpSpPr/>
                  <p:nvPr/>
                </p:nvGrpSpPr>
                <p:grpSpPr>
                  <a:xfrm rot="2700000">
                    <a:off x="140502" y="4460924"/>
                    <a:ext cx="524584" cy="502337"/>
                    <a:chOff x="1189791" y="-1767331"/>
                    <a:chExt cx="904284" cy="865933"/>
                  </a:xfrm>
                </p:grpSpPr>
                <p:sp>
                  <p:nvSpPr>
                    <p:cNvPr id="223" name="Google Shape;223;p5"/>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 name="Google Shape;224;p5"/>
                    <p:cNvGrpSpPr/>
                    <p:nvPr/>
                  </p:nvGrpSpPr>
                  <p:grpSpPr>
                    <a:xfrm>
                      <a:off x="1232795" y="-1740829"/>
                      <a:ext cx="717621" cy="717392"/>
                      <a:chOff x="1483457" y="3953671"/>
                      <a:chExt cx="717621" cy="717392"/>
                    </a:xfrm>
                  </p:grpSpPr>
                  <p:sp>
                    <p:nvSpPr>
                      <p:cNvPr id="225" name="Google Shape;225;p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0" name="Google Shape;230;p5"/>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31" name="Google Shape;231;p5"/>
            <p:cNvGrpSpPr/>
            <p:nvPr/>
          </p:nvGrpSpPr>
          <p:grpSpPr>
            <a:xfrm rot="5400000">
              <a:off x="1147388" y="4839000"/>
              <a:ext cx="439200" cy="439100"/>
              <a:chOff x="1101075" y="2142375"/>
              <a:chExt cx="439200" cy="439100"/>
            </a:xfrm>
          </p:grpSpPr>
          <p:sp>
            <p:nvSpPr>
              <p:cNvPr id="232" name="Google Shape;232;p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4" name="Google Shape;234;p5"/>
          <p:cNvGrpSpPr/>
          <p:nvPr/>
        </p:nvGrpSpPr>
        <p:grpSpPr>
          <a:xfrm>
            <a:off x="-2352525" y="-402069"/>
            <a:ext cx="5307515" cy="2438355"/>
            <a:chOff x="-2276325" y="-249669"/>
            <a:chExt cx="5307515" cy="2438355"/>
          </a:xfrm>
        </p:grpSpPr>
        <p:grpSp>
          <p:nvGrpSpPr>
            <p:cNvPr id="235" name="Google Shape;235;p5"/>
            <p:cNvGrpSpPr/>
            <p:nvPr/>
          </p:nvGrpSpPr>
          <p:grpSpPr>
            <a:xfrm rot="10800000">
              <a:off x="-1297788" y="-249669"/>
              <a:ext cx="2601921" cy="2438355"/>
              <a:chOff x="7340128" y="2866613"/>
              <a:chExt cx="2439225" cy="2438355"/>
            </a:xfrm>
          </p:grpSpPr>
          <p:sp>
            <p:nvSpPr>
              <p:cNvPr id="236" name="Google Shape;236;p5"/>
              <p:cNvSpPr/>
              <p:nvPr/>
            </p:nvSpPr>
            <p:spPr>
              <a:xfrm flipH="1" rot="2700000">
                <a:off x="8012290" y="2875755"/>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flipH="1" rot="2700000">
                <a:off x="8125398" y="2987994"/>
                <a:ext cx="981794" cy="230783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5"/>
            <p:cNvSpPr/>
            <p:nvPr/>
          </p:nvSpPr>
          <p:spPr>
            <a:xfrm rot="-5400000">
              <a:off x="1755111" y="-89601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5"/>
            <p:cNvGrpSpPr/>
            <p:nvPr/>
          </p:nvGrpSpPr>
          <p:grpSpPr>
            <a:xfrm>
              <a:off x="-2276325" y="245976"/>
              <a:ext cx="4558967" cy="134100"/>
              <a:chOff x="796100" y="3019701"/>
              <a:chExt cx="4558967" cy="134100"/>
            </a:xfrm>
          </p:grpSpPr>
          <p:sp>
            <p:nvSpPr>
              <p:cNvPr id="240" name="Google Shape;240;p5"/>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 name="Google Shape;241;p5"/>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242" name="Google Shape;242;p5"/>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3" name="Google Shape;243;p5"/>
          <p:cNvGrpSpPr/>
          <p:nvPr/>
        </p:nvGrpSpPr>
        <p:grpSpPr>
          <a:xfrm>
            <a:off x="6795100" y="3095213"/>
            <a:ext cx="4558967" cy="2438355"/>
            <a:chOff x="6490300" y="2866613"/>
            <a:chExt cx="4558967" cy="2438355"/>
          </a:xfrm>
        </p:grpSpPr>
        <p:grpSp>
          <p:nvGrpSpPr>
            <p:cNvPr id="244" name="Google Shape;244;p5"/>
            <p:cNvGrpSpPr/>
            <p:nvPr/>
          </p:nvGrpSpPr>
          <p:grpSpPr>
            <a:xfrm>
              <a:off x="7340128" y="2866613"/>
              <a:ext cx="2439225" cy="2438355"/>
              <a:chOff x="7340128" y="2866613"/>
              <a:chExt cx="2439225" cy="2438355"/>
            </a:xfrm>
          </p:grpSpPr>
          <p:sp>
            <p:nvSpPr>
              <p:cNvPr id="245" name="Google Shape;245;p5"/>
              <p:cNvSpPr/>
              <p:nvPr/>
            </p:nvSpPr>
            <p:spPr>
              <a:xfrm flipH="1" rot="2700000">
                <a:off x="8012290" y="2875755"/>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flipH="1" rot="2700000">
                <a:off x="8125398" y="2987994"/>
                <a:ext cx="981794" cy="230783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5"/>
            <p:cNvGrpSpPr/>
            <p:nvPr/>
          </p:nvGrpSpPr>
          <p:grpSpPr>
            <a:xfrm rot="10800000">
              <a:off x="6490300" y="4774026"/>
              <a:ext cx="4558967" cy="134100"/>
              <a:chOff x="796100" y="3019701"/>
              <a:chExt cx="4558967" cy="134100"/>
            </a:xfrm>
          </p:grpSpPr>
          <p:sp>
            <p:nvSpPr>
              <p:cNvPr id="248" name="Google Shape;248;p5"/>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 name="Google Shape;249;p5"/>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250" name="Google Shape;250;p5"/>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 name="Shape 251"/>
        <p:cNvGrpSpPr/>
        <p:nvPr/>
      </p:nvGrpSpPr>
      <p:grpSpPr>
        <a:xfrm>
          <a:off x="0" y="0"/>
          <a:ext cx="0" cy="0"/>
          <a:chOff x="0" y="0"/>
          <a:chExt cx="0" cy="0"/>
        </a:xfrm>
      </p:grpSpPr>
      <p:grpSp>
        <p:nvGrpSpPr>
          <p:cNvPr id="252" name="Google Shape;252;p6"/>
          <p:cNvGrpSpPr/>
          <p:nvPr/>
        </p:nvGrpSpPr>
        <p:grpSpPr>
          <a:xfrm rot="-8100000">
            <a:off x="-1629951" y="-1138306"/>
            <a:ext cx="3785189" cy="3043121"/>
            <a:chOff x="7103825" y="-713112"/>
            <a:chExt cx="3785226" cy="3043150"/>
          </a:xfrm>
        </p:grpSpPr>
        <p:sp>
          <p:nvSpPr>
            <p:cNvPr id="253" name="Google Shape;253;p6"/>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6"/>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sp>
        <p:nvSpPr>
          <p:cNvPr id="255" name="Google Shape;25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256" name="Google Shape;256;p6"/>
          <p:cNvGrpSpPr/>
          <p:nvPr/>
        </p:nvGrpSpPr>
        <p:grpSpPr>
          <a:xfrm>
            <a:off x="8106279" y="-844413"/>
            <a:ext cx="1791132" cy="2767833"/>
            <a:chOff x="8030079" y="-844413"/>
            <a:chExt cx="1791132" cy="2767833"/>
          </a:xfrm>
        </p:grpSpPr>
        <p:grpSp>
          <p:nvGrpSpPr>
            <p:cNvPr id="257" name="Google Shape;257;p6"/>
            <p:cNvGrpSpPr/>
            <p:nvPr/>
          </p:nvGrpSpPr>
          <p:grpSpPr>
            <a:xfrm rot="10800000">
              <a:off x="8566799" y="-844413"/>
              <a:ext cx="1213764" cy="2455355"/>
              <a:chOff x="-293545" y="3454371"/>
              <a:chExt cx="981772" cy="1986051"/>
            </a:xfrm>
          </p:grpSpPr>
          <p:sp>
            <p:nvSpPr>
              <p:cNvPr id="258" name="Google Shape;258;p6"/>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6"/>
            <p:cNvGrpSpPr/>
            <p:nvPr/>
          </p:nvGrpSpPr>
          <p:grpSpPr>
            <a:xfrm rot="10800000">
              <a:off x="8123728" y="-262212"/>
              <a:ext cx="865288" cy="591661"/>
              <a:chOff x="39722" y="4349021"/>
              <a:chExt cx="1061964" cy="726143"/>
            </a:xfrm>
          </p:grpSpPr>
          <p:grpSp>
            <p:nvGrpSpPr>
              <p:cNvPr id="261" name="Google Shape;261;p6"/>
              <p:cNvGrpSpPr/>
              <p:nvPr/>
            </p:nvGrpSpPr>
            <p:grpSpPr>
              <a:xfrm rot="2700000">
                <a:off x="140502" y="4460924"/>
                <a:ext cx="524584" cy="502337"/>
                <a:chOff x="1189791" y="-1767331"/>
                <a:chExt cx="904284" cy="865933"/>
              </a:xfrm>
            </p:grpSpPr>
            <p:sp>
              <p:nvSpPr>
                <p:cNvPr id="262" name="Google Shape;262;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6"/>
                <p:cNvGrpSpPr/>
                <p:nvPr/>
              </p:nvGrpSpPr>
              <p:grpSpPr>
                <a:xfrm>
                  <a:off x="1232795" y="-1740829"/>
                  <a:ext cx="717621" cy="717392"/>
                  <a:chOff x="1483457" y="3953671"/>
                  <a:chExt cx="717621" cy="717392"/>
                </a:xfrm>
              </p:grpSpPr>
              <p:sp>
                <p:nvSpPr>
                  <p:cNvPr id="264" name="Google Shape;264;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9" name="Google Shape;269;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6"/>
            <p:cNvGrpSpPr/>
            <p:nvPr/>
          </p:nvGrpSpPr>
          <p:grpSpPr>
            <a:xfrm rot="5400000">
              <a:off x="8338264" y="440474"/>
              <a:ext cx="1670849" cy="1295044"/>
              <a:chOff x="-2460210" y="2758493"/>
              <a:chExt cx="1351491" cy="1047516"/>
            </a:xfrm>
          </p:grpSpPr>
          <p:sp>
            <p:nvSpPr>
              <p:cNvPr id="271" name="Google Shape;271;p6"/>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6"/>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6"/>
            <p:cNvGrpSpPr/>
            <p:nvPr/>
          </p:nvGrpSpPr>
          <p:grpSpPr>
            <a:xfrm rot="10800000">
              <a:off x="8030079" y="157481"/>
              <a:ext cx="865288" cy="591661"/>
              <a:chOff x="39722" y="4349021"/>
              <a:chExt cx="1061964" cy="726143"/>
            </a:xfrm>
          </p:grpSpPr>
          <p:grpSp>
            <p:nvGrpSpPr>
              <p:cNvPr id="276" name="Google Shape;276;p6"/>
              <p:cNvGrpSpPr/>
              <p:nvPr/>
            </p:nvGrpSpPr>
            <p:grpSpPr>
              <a:xfrm rot="2700000">
                <a:off x="140502" y="4460924"/>
                <a:ext cx="524584" cy="502337"/>
                <a:chOff x="1189791" y="-1767331"/>
                <a:chExt cx="904284" cy="865933"/>
              </a:xfrm>
            </p:grpSpPr>
            <p:sp>
              <p:nvSpPr>
                <p:cNvPr id="277" name="Google Shape;277;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6"/>
                <p:cNvGrpSpPr/>
                <p:nvPr/>
              </p:nvGrpSpPr>
              <p:grpSpPr>
                <a:xfrm>
                  <a:off x="1232795" y="-1740829"/>
                  <a:ext cx="717621" cy="717392"/>
                  <a:chOff x="1483457" y="3953671"/>
                  <a:chExt cx="717621" cy="717392"/>
                </a:xfrm>
              </p:grpSpPr>
              <p:sp>
                <p:nvSpPr>
                  <p:cNvPr id="279" name="Google Shape;279;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4" name="Google Shape;284;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6"/>
            <p:cNvGrpSpPr/>
            <p:nvPr/>
          </p:nvGrpSpPr>
          <p:grpSpPr>
            <a:xfrm rot="10800000">
              <a:off x="8653266" y="87645"/>
              <a:ext cx="865288" cy="591661"/>
              <a:chOff x="39722" y="4349021"/>
              <a:chExt cx="1061964" cy="726143"/>
            </a:xfrm>
          </p:grpSpPr>
          <p:grpSp>
            <p:nvGrpSpPr>
              <p:cNvPr id="286" name="Google Shape;286;p6"/>
              <p:cNvGrpSpPr/>
              <p:nvPr/>
            </p:nvGrpSpPr>
            <p:grpSpPr>
              <a:xfrm rot="2700000">
                <a:off x="140502" y="4460924"/>
                <a:ext cx="524584" cy="502337"/>
                <a:chOff x="1189791" y="-1767331"/>
                <a:chExt cx="904284" cy="865933"/>
              </a:xfrm>
            </p:grpSpPr>
            <p:sp>
              <p:nvSpPr>
                <p:cNvPr id="287" name="Google Shape;287;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6"/>
                <p:cNvGrpSpPr/>
                <p:nvPr/>
              </p:nvGrpSpPr>
              <p:grpSpPr>
                <a:xfrm>
                  <a:off x="1232795" y="-1740829"/>
                  <a:ext cx="717621" cy="717392"/>
                  <a:chOff x="1483457" y="3953671"/>
                  <a:chExt cx="717621" cy="717392"/>
                </a:xfrm>
              </p:grpSpPr>
              <p:sp>
                <p:nvSpPr>
                  <p:cNvPr id="289" name="Google Shape;289;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4" name="Google Shape;294;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 name="Google Shape;295;p6"/>
          <p:cNvGrpSpPr/>
          <p:nvPr/>
        </p:nvGrpSpPr>
        <p:grpSpPr>
          <a:xfrm>
            <a:off x="-1499000" y="3182553"/>
            <a:ext cx="4558967" cy="3356863"/>
            <a:chOff x="-1422800" y="3106353"/>
            <a:chExt cx="4558967" cy="3356863"/>
          </a:xfrm>
        </p:grpSpPr>
        <p:grpSp>
          <p:nvGrpSpPr>
            <p:cNvPr id="296" name="Google Shape;296;p6"/>
            <p:cNvGrpSpPr/>
            <p:nvPr/>
          </p:nvGrpSpPr>
          <p:grpSpPr>
            <a:xfrm>
              <a:off x="-474664" y="3485331"/>
              <a:ext cx="1472068" cy="2977885"/>
              <a:chOff x="-293545" y="3454371"/>
              <a:chExt cx="981772" cy="1986051"/>
            </a:xfrm>
          </p:grpSpPr>
          <p:sp>
            <p:nvSpPr>
              <p:cNvPr id="297" name="Google Shape;297;p6"/>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6"/>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6"/>
            <p:cNvGrpSpPr/>
            <p:nvPr/>
          </p:nvGrpSpPr>
          <p:grpSpPr>
            <a:xfrm>
              <a:off x="485337" y="5039978"/>
              <a:ext cx="1049539" cy="717647"/>
              <a:chOff x="39722" y="4349021"/>
              <a:chExt cx="1061964" cy="726143"/>
            </a:xfrm>
          </p:grpSpPr>
          <p:grpSp>
            <p:nvGrpSpPr>
              <p:cNvPr id="300" name="Google Shape;300;p6"/>
              <p:cNvGrpSpPr/>
              <p:nvPr/>
            </p:nvGrpSpPr>
            <p:grpSpPr>
              <a:xfrm rot="2700000">
                <a:off x="140502" y="4460924"/>
                <a:ext cx="524584" cy="502337"/>
                <a:chOff x="1189791" y="-1767331"/>
                <a:chExt cx="904284" cy="865933"/>
              </a:xfrm>
            </p:grpSpPr>
            <p:sp>
              <p:nvSpPr>
                <p:cNvPr id="301" name="Google Shape;301;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6"/>
                <p:cNvGrpSpPr/>
                <p:nvPr/>
              </p:nvGrpSpPr>
              <p:grpSpPr>
                <a:xfrm>
                  <a:off x="1232795" y="-1740829"/>
                  <a:ext cx="717621" cy="717392"/>
                  <a:chOff x="1483457" y="3953671"/>
                  <a:chExt cx="717621" cy="717392"/>
                </a:xfrm>
              </p:grpSpPr>
              <p:sp>
                <p:nvSpPr>
                  <p:cNvPr id="303" name="Google Shape;303;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8" name="Google Shape;308;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6"/>
            <p:cNvGrpSpPr/>
            <p:nvPr/>
          </p:nvGrpSpPr>
          <p:grpSpPr>
            <a:xfrm rot="5400000">
              <a:off x="-645364" y="3334243"/>
              <a:ext cx="2026426" cy="1570646"/>
              <a:chOff x="-2460210" y="2758493"/>
              <a:chExt cx="1351491" cy="1047516"/>
            </a:xfrm>
          </p:grpSpPr>
          <p:sp>
            <p:nvSpPr>
              <p:cNvPr id="310" name="Google Shape;310;p6"/>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6"/>
            <p:cNvGrpSpPr/>
            <p:nvPr/>
          </p:nvGrpSpPr>
          <p:grpSpPr>
            <a:xfrm>
              <a:off x="598917" y="4530969"/>
              <a:ext cx="1049539" cy="717647"/>
              <a:chOff x="39722" y="4349021"/>
              <a:chExt cx="1061964" cy="726143"/>
            </a:xfrm>
          </p:grpSpPr>
          <p:grpSp>
            <p:nvGrpSpPr>
              <p:cNvPr id="315" name="Google Shape;315;p6"/>
              <p:cNvGrpSpPr/>
              <p:nvPr/>
            </p:nvGrpSpPr>
            <p:grpSpPr>
              <a:xfrm rot="2700000">
                <a:off x="140502" y="4460924"/>
                <a:ext cx="524584" cy="502337"/>
                <a:chOff x="1189791" y="-1767331"/>
                <a:chExt cx="904284" cy="865933"/>
              </a:xfrm>
            </p:grpSpPr>
            <p:sp>
              <p:nvSpPr>
                <p:cNvPr id="316" name="Google Shape;316;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6"/>
                <p:cNvGrpSpPr/>
                <p:nvPr/>
              </p:nvGrpSpPr>
              <p:grpSpPr>
                <a:xfrm>
                  <a:off x="1232795" y="-1740829"/>
                  <a:ext cx="717621" cy="717392"/>
                  <a:chOff x="1483457" y="3953671"/>
                  <a:chExt cx="717621" cy="717392"/>
                </a:xfrm>
              </p:grpSpPr>
              <p:sp>
                <p:nvSpPr>
                  <p:cNvPr id="318" name="Google Shape;318;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3" name="Google Shape;323;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6"/>
            <p:cNvGrpSpPr/>
            <p:nvPr/>
          </p:nvGrpSpPr>
          <p:grpSpPr>
            <a:xfrm>
              <a:off x="-156893" y="4615667"/>
              <a:ext cx="1049539" cy="717647"/>
              <a:chOff x="39722" y="4349021"/>
              <a:chExt cx="1061964" cy="726143"/>
            </a:xfrm>
          </p:grpSpPr>
          <p:grpSp>
            <p:nvGrpSpPr>
              <p:cNvPr id="325" name="Google Shape;325;p6"/>
              <p:cNvGrpSpPr/>
              <p:nvPr/>
            </p:nvGrpSpPr>
            <p:grpSpPr>
              <a:xfrm rot="2700000">
                <a:off x="140502" y="4460924"/>
                <a:ext cx="524584" cy="502337"/>
                <a:chOff x="1189791" y="-1767331"/>
                <a:chExt cx="904284" cy="865933"/>
              </a:xfrm>
            </p:grpSpPr>
            <p:sp>
              <p:nvSpPr>
                <p:cNvPr id="326" name="Google Shape;326;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6"/>
                <p:cNvGrpSpPr/>
                <p:nvPr/>
              </p:nvGrpSpPr>
              <p:grpSpPr>
                <a:xfrm>
                  <a:off x="1232795" y="-1740829"/>
                  <a:ext cx="717621" cy="717392"/>
                  <a:chOff x="1483457" y="3953671"/>
                  <a:chExt cx="717621" cy="717392"/>
                </a:xfrm>
              </p:grpSpPr>
              <p:sp>
                <p:nvSpPr>
                  <p:cNvPr id="328" name="Google Shape;328;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3" name="Google Shape;333;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6"/>
            <p:cNvGrpSpPr/>
            <p:nvPr/>
          </p:nvGrpSpPr>
          <p:grpSpPr>
            <a:xfrm>
              <a:off x="-1422800" y="4822751"/>
              <a:ext cx="4558967" cy="134100"/>
              <a:chOff x="796100" y="3019701"/>
              <a:chExt cx="4558967" cy="134100"/>
            </a:xfrm>
          </p:grpSpPr>
          <p:sp>
            <p:nvSpPr>
              <p:cNvPr id="335" name="Google Shape;335;p6"/>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6" name="Google Shape;336;p6"/>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337" name="Google Shape;337;p6"/>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8" name="Shape 338"/>
        <p:cNvGrpSpPr/>
        <p:nvPr/>
      </p:nvGrpSpPr>
      <p:grpSpPr>
        <a:xfrm>
          <a:off x="0" y="0"/>
          <a:ext cx="0" cy="0"/>
          <a:chOff x="0" y="0"/>
          <a:chExt cx="0" cy="0"/>
        </a:xfrm>
      </p:grpSpPr>
      <p:sp>
        <p:nvSpPr>
          <p:cNvPr id="339" name="Google Shape;339;p7"/>
          <p:cNvSpPr txBox="1"/>
          <p:nvPr>
            <p:ph idx="1" type="subTitle"/>
          </p:nvPr>
        </p:nvSpPr>
        <p:spPr>
          <a:xfrm>
            <a:off x="713225" y="1160775"/>
            <a:ext cx="7710900" cy="3455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AutoNum type="arabicPeriod"/>
              <a:defRPr sz="1400"/>
            </a:lvl1pPr>
            <a:lvl2pPr lvl="1" rtl="0">
              <a:lnSpc>
                <a:spcPct val="100000"/>
              </a:lnSpc>
              <a:spcBef>
                <a:spcPts val="0"/>
              </a:spcBef>
              <a:spcAft>
                <a:spcPts val="0"/>
              </a:spcAft>
              <a:buClr>
                <a:srgbClr val="999999"/>
              </a:buClr>
              <a:buSzPts val="800"/>
              <a:buFont typeface="Open Sans"/>
              <a:buAutoNum type="alphaLcPeriod"/>
              <a:defRPr/>
            </a:lvl2pPr>
            <a:lvl3pPr lvl="2" rtl="0">
              <a:lnSpc>
                <a:spcPct val="100000"/>
              </a:lnSpc>
              <a:spcBef>
                <a:spcPts val="0"/>
              </a:spcBef>
              <a:spcAft>
                <a:spcPts val="0"/>
              </a:spcAft>
              <a:buClr>
                <a:srgbClr val="999999"/>
              </a:buClr>
              <a:buSzPts val="800"/>
              <a:buFont typeface="Open Sans"/>
              <a:buAutoNum type="romanLcPeriod"/>
              <a:defRPr/>
            </a:lvl3pPr>
            <a:lvl4pPr lvl="3" rtl="0">
              <a:lnSpc>
                <a:spcPct val="100000"/>
              </a:lnSpc>
              <a:spcBef>
                <a:spcPts val="0"/>
              </a:spcBef>
              <a:spcAft>
                <a:spcPts val="0"/>
              </a:spcAft>
              <a:buClr>
                <a:srgbClr val="999999"/>
              </a:buClr>
              <a:buSzPts val="800"/>
              <a:buFont typeface="Open Sans"/>
              <a:buAutoNum type="arabicPeriod"/>
              <a:defRPr/>
            </a:lvl4pPr>
            <a:lvl5pPr lvl="4" rtl="0">
              <a:lnSpc>
                <a:spcPct val="100000"/>
              </a:lnSpc>
              <a:spcBef>
                <a:spcPts val="0"/>
              </a:spcBef>
              <a:spcAft>
                <a:spcPts val="0"/>
              </a:spcAft>
              <a:buClr>
                <a:srgbClr val="999999"/>
              </a:buClr>
              <a:buSzPts val="1200"/>
              <a:buFont typeface="Open Sans"/>
              <a:buAutoNum type="alphaLcPeriod"/>
              <a:defRPr/>
            </a:lvl5pPr>
            <a:lvl6pPr lvl="5" rtl="0">
              <a:lnSpc>
                <a:spcPct val="100000"/>
              </a:lnSpc>
              <a:spcBef>
                <a:spcPts val="0"/>
              </a:spcBef>
              <a:spcAft>
                <a:spcPts val="0"/>
              </a:spcAft>
              <a:buClr>
                <a:srgbClr val="999999"/>
              </a:buClr>
              <a:buSzPts val="1200"/>
              <a:buFont typeface="Open Sans"/>
              <a:buAutoNum type="romanLcPeriod"/>
              <a:defRPr/>
            </a:lvl6pPr>
            <a:lvl7pPr lvl="6" rtl="0">
              <a:lnSpc>
                <a:spcPct val="100000"/>
              </a:lnSpc>
              <a:spcBef>
                <a:spcPts val="0"/>
              </a:spcBef>
              <a:spcAft>
                <a:spcPts val="0"/>
              </a:spcAft>
              <a:buClr>
                <a:srgbClr val="999999"/>
              </a:buClr>
              <a:buSzPts val="700"/>
              <a:buFont typeface="Open Sans"/>
              <a:buAutoNum type="arabicPeriod"/>
              <a:defRPr/>
            </a:lvl7pPr>
            <a:lvl8pPr lvl="7" rtl="0">
              <a:lnSpc>
                <a:spcPct val="100000"/>
              </a:lnSpc>
              <a:spcBef>
                <a:spcPts val="0"/>
              </a:spcBef>
              <a:spcAft>
                <a:spcPts val="0"/>
              </a:spcAft>
              <a:buClr>
                <a:srgbClr val="999999"/>
              </a:buClr>
              <a:buSzPts val="700"/>
              <a:buFont typeface="Open Sans"/>
              <a:buAutoNum type="alphaLcPeriod"/>
              <a:defRPr/>
            </a:lvl8pPr>
            <a:lvl9pPr lvl="8" rtl="0">
              <a:lnSpc>
                <a:spcPct val="100000"/>
              </a:lnSpc>
              <a:spcBef>
                <a:spcPts val="0"/>
              </a:spcBef>
              <a:spcAft>
                <a:spcPts val="0"/>
              </a:spcAft>
              <a:buClr>
                <a:srgbClr val="999999"/>
              </a:buClr>
              <a:buSzPts val="600"/>
              <a:buFont typeface="Open Sans"/>
              <a:buAutoNum type="romanLcPeriod"/>
              <a:defRPr/>
            </a:lvl9pPr>
          </a:lstStyle>
          <a:p/>
        </p:txBody>
      </p:sp>
      <p:sp>
        <p:nvSpPr>
          <p:cNvPr id="340" name="Google Shape;340;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41" name="Google Shape;341;p7"/>
          <p:cNvGrpSpPr/>
          <p:nvPr/>
        </p:nvGrpSpPr>
        <p:grpSpPr>
          <a:xfrm>
            <a:off x="8934675" y="3943438"/>
            <a:ext cx="439200" cy="439100"/>
            <a:chOff x="1101075" y="2142375"/>
            <a:chExt cx="439200" cy="439100"/>
          </a:xfrm>
        </p:grpSpPr>
        <p:sp>
          <p:nvSpPr>
            <p:cNvPr id="342" name="Google Shape;342;p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7"/>
          <p:cNvGrpSpPr/>
          <p:nvPr/>
        </p:nvGrpSpPr>
        <p:grpSpPr>
          <a:xfrm>
            <a:off x="5481594" y="-3117615"/>
            <a:ext cx="5954334" cy="6142759"/>
            <a:chOff x="5329194" y="-2965215"/>
            <a:chExt cx="5954334" cy="6142759"/>
          </a:xfrm>
        </p:grpSpPr>
        <p:sp>
          <p:nvSpPr>
            <p:cNvPr id="345" name="Google Shape;345;p7"/>
            <p:cNvSpPr/>
            <p:nvPr/>
          </p:nvSpPr>
          <p:spPr>
            <a:xfrm rot="-2700000">
              <a:off x="6677338" y="-2306933"/>
              <a:ext cx="3153371" cy="5119296"/>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rot="-2700000">
              <a:off x="6782013" y="-2600033"/>
              <a:ext cx="3153371" cy="5119296"/>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7"/>
            <p:cNvGrpSpPr/>
            <p:nvPr/>
          </p:nvGrpSpPr>
          <p:grpSpPr>
            <a:xfrm rot="10800000">
              <a:off x="5710125" y="185651"/>
              <a:ext cx="4558967" cy="134100"/>
              <a:chOff x="796100" y="3019701"/>
              <a:chExt cx="4558967" cy="134100"/>
            </a:xfrm>
          </p:grpSpPr>
          <p:sp>
            <p:nvSpPr>
              <p:cNvPr id="348" name="Google Shape;348;p7"/>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9" name="Google Shape;349;p7"/>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350" name="Google Shape;350;p7"/>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 name="Google Shape;351;p7"/>
          <p:cNvGrpSpPr/>
          <p:nvPr/>
        </p:nvGrpSpPr>
        <p:grpSpPr>
          <a:xfrm flipH="1">
            <a:off x="-503516" y="3986929"/>
            <a:ext cx="5249359" cy="2992224"/>
            <a:chOff x="-258616" y="3430829"/>
            <a:chExt cx="5249359" cy="2992224"/>
          </a:xfrm>
        </p:grpSpPr>
        <p:pic>
          <p:nvPicPr>
            <p:cNvPr id="352" name="Google Shape;352;p7"/>
            <p:cNvPicPr preferRelativeResize="0"/>
            <p:nvPr/>
          </p:nvPicPr>
          <p:blipFill rotWithShape="1">
            <a:blip r:embed="rId2">
              <a:alphaModFix/>
            </a:blip>
            <a:srcRect b="26177" l="16960" r="7121" t="24718"/>
            <a:stretch/>
          </p:blipFill>
          <p:spPr>
            <a:xfrm>
              <a:off x="1070243" y="3430829"/>
              <a:ext cx="3920501" cy="2992224"/>
            </a:xfrm>
            <a:prstGeom prst="rect">
              <a:avLst/>
            </a:prstGeom>
            <a:noFill/>
            <a:ln>
              <a:noFill/>
            </a:ln>
          </p:spPr>
        </p:pic>
        <p:sp>
          <p:nvSpPr>
            <p:cNvPr id="353" name="Google Shape;353;p7"/>
            <p:cNvSpPr/>
            <p:nvPr/>
          </p:nvSpPr>
          <p:spPr>
            <a:xfrm>
              <a:off x="363250" y="46677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a:off x="941424" y="47243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820562" y="49581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1299000" y="4608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rot="5400000">
              <a:off x="447539" y="31337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7"/>
            <p:cNvGrpSpPr/>
            <p:nvPr/>
          </p:nvGrpSpPr>
          <p:grpSpPr>
            <a:xfrm>
              <a:off x="736485" y="4387072"/>
              <a:ext cx="161977" cy="161940"/>
              <a:chOff x="1101075" y="2142375"/>
              <a:chExt cx="439200" cy="439100"/>
            </a:xfrm>
          </p:grpSpPr>
          <p:sp>
            <p:nvSpPr>
              <p:cNvPr id="359" name="Google Shape;359;p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7"/>
            <p:cNvGrpSpPr/>
            <p:nvPr/>
          </p:nvGrpSpPr>
          <p:grpSpPr>
            <a:xfrm rot="10800000">
              <a:off x="2118901" y="4805293"/>
              <a:ext cx="161977" cy="161940"/>
              <a:chOff x="1101075" y="2142375"/>
              <a:chExt cx="439200" cy="439100"/>
            </a:xfrm>
          </p:grpSpPr>
          <p:sp>
            <p:nvSpPr>
              <p:cNvPr id="362" name="Google Shape;362;p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4" name="Shape 364"/>
        <p:cNvGrpSpPr/>
        <p:nvPr/>
      </p:nvGrpSpPr>
      <p:grpSpPr>
        <a:xfrm>
          <a:off x="0" y="0"/>
          <a:ext cx="0" cy="0"/>
          <a:chOff x="0" y="0"/>
          <a:chExt cx="0" cy="0"/>
        </a:xfrm>
      </p:grpSpPr>
      <p:sp>
        <p:nvSpPr>
          <p:cNvPr id="365" name="Google Shape;365;p8"/>
          <p:cNvSpPr txBox="1"/>
          <p:nvPr>
            <p:ph type="title"/>
          </p:nvPr>
        </p:nvSpPr>
        <p:spPr>
          <a:xfrm>
            <a:off x="713225" y="2122600"/>
            <a:ext cx="7297500" cy="9102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66" name="Google Shape;366;p8"/>
          <p:cNvGrpSpPr/>
          <p:nvPr/>
        </p:nvGrpSpPr>
        <p:grpSpPr>
          <a:xfrm>
            <a:off x="6475811" y="-1541623"/>
            <a:ext cx="2583360" cy="2409685"/>
            <a:chOff x="6475811" y="-1541623"/>
            <a:chExt cx="2583360" cy="2409685"/>
          </a:xfrm>
        </p:grpSpPr>
        <p:grpSp>
          <p:nvGrpSpPr>
            <p:cNvPr id="367" name="Google Shape;367;p8"/>
            <p:cNvGrpSpPr/>
            <p:nvPr/>
          </p:nvGrpSpPr>
          <p:grpSpPr>
            <a:xfrm rot="-5400000">
              <a:off x="5879041" y="-944853"/>
              <a:ext cx="2133442" cy="939904"/>
              <a:chOff x="-149984" y="3754784"/>
              <a:chExt cx="2133442" cy="939904"/>
            </a:xfrm>
          </p:grpSpPr>
          <p:sp>
            <p:nvSpPr>
              <p:cNvPr id="368" name="Google Shape;368;p8"/>
              <p:cNvSpPr/>
              <p:nvPr/>
            </p:nvSpPr>
            <p:spPr>
              <a:xfrm rot="5400000">
                <a:off x="707379" y="3056155"/>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rot="5400000">
                <a:off x="391825" y="3465468"/>
                <a:ext cx="687411" cy="1771028"/>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8"/>
            <p:cNvSpPr/>
            <p:nvPr/>
          </p:nvSpPr>
          <p:spPr>
            <a:xfrm rot="5400000">
              <a:off x="7783092" y="-77047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rot="5400000">
              <a:off x="7617537" y="-361157"/>
              <a:ext cx="687411" cy="1771028"/>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8"/>
            <p:cNvGrpSpPr/>
            <p:nvPr/>
          </p:nvGrpSpPr>
          <p:grpSpPr>
            <a:xfrm>
              <a:off x="7741638" y="-258450"/>
              <a:ext cx="439200" cy="439100"/>
              <a:chOff x="1101075" y="2142375"/>
              <a:chExt cx="439200" cy="439100"/>
            </a:xfrm>
          </p:grpSpPr>
          <p:sp>
            <p:nvSpPr>
              <p:cNvPr id="373" name="Google Shape;373;p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5" name="Shape 375"/>
        <p:cNvGrpSpPr/>
        <p:nvPr/>
      </p:nvGrpSpPr>
      <p:grpSpPr>
        <a:xfrm>
          <a:off x="0" y="0"/>
          <a:ext cx="0" cy="0"/>
          <a:chOff x="0" y="0"/>
          <a:chExt cx="0" cy="0"/>
        </a:xfrm>
      </p:grpSpPr>
      <p:sp>
        <p:nvSpPr>
          <p:cNvPr id="376" name="Google Shape;376;p9"/>
          <p:cNvSpPr txBox="1"/>
          <p:nvPr>
            <p:ph type="title"/>
          </p:nvPr>
        </p:nvSpPr>
        <p:spPr>
          <a:xfrm>
            <a:off x="720000" y="919750"/>
            <a:ext cx="3145200" cy="1403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7" name="Google Shape;377;p9"/>
          <p:cNvSpPr txBox="1"/>
          <p:nvPr>
            <p:ph idx="1" type="subTitle"/>
          </p:nvPr>
        </p:nvSpPr>
        <p:spPr>
          <a:xfrm>
            <a:off x="720000" y="2628350"/>
            <a:ext cx="3145200" cy="1595400"/>
          </a:xfrm>
          <a:prstGeom prst="rect">
            <a:avLst/>
          </a:prstGeom>
        </p:spPr>
        <p:txBody>
          <a:bodyPr anchorCtr="0" anchor="t" bIns="91425" lIns="91425" spcFirstLastPara="1" rIns="91425" wrap="square" tIns="91425">
            <a:noAutofit/>
          </a:bodyPr>
          <a:lstStyle>
            <a:lvl1pPr lvl="0" rtl="0">
              <a:spcBef>
                <a:spcPts val="0"/>
              </a:spcBef>
              <a:spcAft>
                <a:spcPts val="0"/>
              </a:spcAft>
              <a:buSzPts val="800"/>
              <a:buFont typeface="Open Sans"/>
              <a:buChar char="●"/>
              <a:defRPr/>
            </a:lvl1pPr>
            <a:lvl2pPr lvl="1" rtl="0" algn="ctr">
              <a:lnSpc>
                <a:spcPct val="100000"/>
              </a:lnSpc>
              <a:spcBef>
                <a:spcPts val="0"/>
              </a:spcBef>
              <a:spcAft>
                <a:spcPts val="0"/>
              </a:spcAft>
              <a:buSzPts val="800"/>
              <a:buFont typeface="Open Sans"/>
              <a:buChar char="○"/>
              <a:defRPr/>
            </a:lvl2pPr>
            <a:lvl3pPr lvl="2" rtl="0" algn="ctr">
              <a:lnSpc>
                <a:spcPct val="100000"/>
              </a:lnSpc>
              <a:spcBef>
                <a:spcPts val="0"/>
              </a:spcBef>
              <a:spcAft>
                <a:spcPts val="0"/>
              </a:spcAft>
              <a:buSzPts val="800"/>
              <a:buFont typeface="Open Sans"/>
              <a:buChar char="■"/>
              <a:defRPr/>
            </a:lvl3pPr>
            <a:lvl4pPr lvl="3" rtl="0" algn="ctr">
              <a:lnSpc>
                <a:spcPct val="100000"/>
              </a:lnSpc>
              <a:spcBef>
                <a:spcPts val="0"/>
              </a:spcBef>
              <a:spcAft>
                <a:spcPts val="0"/>
              </a:spcAft>
              <a:buSzPts val="800"/>
              <a:buFont typeface="Open Sans"/>
              <a:buChar char="●"/>
              <a:defRPr/>
            </a:lvl4pPr>
            <a:lvl5pPr lvl="4" rtl="0" algn="ctr">
              <a:lnSpc>
                <a:spcPct val="100000"/>
              </a:lnSpc>
              <a:spcBef>
                <a:spcPts val="0"/>
              </a:spcBef>
              <a:spcAft>
                <a:spcPts val="0"/>
              </a:spcAft>
              <a:buSzPts val="1200"/>
              <a:buFont typeface="Open Sans"/>
              <a:buChar char="○"/>
              <a:defRPr/>
            </a:lvl5pPr>
            <a:lvl6pPr lvl="5" rtl="0" algn="ctr">
              <a:lnSpc>
                <a:spcPct val="100000"/>
              </a:lnSpc>
              <a:spcBef>
                <a:spcPts val="0"/>
              </a:spcBef>
              <a:spcAft>
                <a:spcPts val="0"/>
              </a:spcAft>
              <a:buSzPts val="1200"/>
              <a:buFont typeface="Open Sans"/>
              <a:buChar char="■"/>
              <a:defRPr/>
            </a:lvl6pPr>
            <a:lvl7pPr lvl="6" rtl="0" algn="ctr">
              <a:lnSpc>
                <a:spcPct val="100000"/>
              </a:lnSpc>
              <a:spcBef>
                <a:spcPts val="0"/>
              </a:spcBef>
              <a:spcAft>
                <a:spcPts val="0"/>
              </a:spcAft>
              <a:buSzPts val="700"/>
              <a:buFont typeface="Open Sans"/>
              <a:buChar char="●"/>
              <a:defRPr/>
            </a:lvl7pPr>
            <a:lvl8pPr lvl="7" rtl="0" algn="ctr">
              <a:lnSpc>
                <a:spcPct val="100000"/>
              </a:lnSpc>
              <a:spcBef>
                <a:spcPts val="0"/>
              </a:spcBef>
              <a:spcAft>
                <a:spcPts val="0"/>
              </a:spcAft>
              <a:buSzPts val="700"/>
              <a:buFont typeface="Open Sans"/>
              <a:buChar char="○"/>
              <a:defRPr/>
            </a:lvl8pPr>
            <a:lvl9pPr lvl="8" rtl="0" algn="ctr">
              <a:lnSpc>
                <a:spcPct val="100000"/>
              </a:lnSpc>
              <a:spcBef>
                <a:spcPts val="0"/>
              </a:spcBef>
              <a:spcAft>
                <a:spcPts val="0"/>
              </a:spcAft>
              <a:buSzPts val="600"/>
              <a:buFont typeface="Open Sans"/>
              <a:buChar char="■"/>
              <a:defRPr/>
            </a:lvl9pPr>
          </a:lstStyle>
          <a:p/>
        </p:txBody>
      </p:sp>
      <p:sp>
        <p:nvSpPr>
          <p:cNvPr id="378" name="Google Shape;378;p9"/>
          <p:cNvSpPr/>
          <p:nvPr>
            <p:ph idx="2" type="pic"/>
          </p:nvPr>
        </p:nvSpPr>
        <p:spPr>
          <a:xfrm>
            <a:off x="4135800" y="539500"/>
            <a:ext cx="4295100" cy="4069200"/>
          </a:xfrm>
          <a:prstGeom prst="snip1Rect">
            <a:avLst>
              <a:gd fmla="val 16667" name="adj"/>
            </a:avLst>
          </a:prstGeom>
          <a:noFill/>
          <a:ln>
            <a:noFill/>
          </a:ln>
        </p:spPr>
      </p:sp>
      <p:grpSp>
        <p:nvGrpSpPr>
          <p:cNvPr id="379" name="Google Shape;379;p9"/>
          <p:cNvGrpSpPr/>
          <p:nvPr/>
        </p:nvGrpSpPr>
        <p:grpSpPr>
          <a:xfrm>
            <a:off x="-2393465" y="-1635538"/>
            <a:ext cx="4710415" cy="5344655"/>
            <a:chOff x="-2317265" y="-1559338"/>
            <a:chExt cx="4710415" cy="5344655"/>
          </a:xfrm>
        </p:grpSpPr>
        <p:pic>
          <p:nvPicPr>
            <p:cNvPr id="380" name="Google Shape;380;p9"/>
            <p:cNvPicPr preferRelativeResize="0"/>
            <p:nvPr/>
          </p:nvPicPr>
          <p:blipFill rotWithShape="1">
            <a:blip r:embed="rId2">
              <a:alphaModFix/>
            </a:blip>
            <a:srcRect b="26177" l="16960" r="7121" t="24718"/>
            <a:stretch/>
          </p:blipFill>
          <p:spPr>
            <a:xfrm>
              <a:off x="-2317265" y="-1559338"/>
              <a:ext cx="3920501" cy="2992224"/>
            </a:xfrm>
            <a:prstGeom prst="rect">
              <a:avLst/>
            </a:prstGeom>
            <a:noFill/>
            <a:ln>
              <a:noFill/>
            </a:ln>
          </p:spPr>
        </p:pic>
        <p:grpSp>
          <p:nvGrpSpPr>
            <p:cNvPr id="381" name="Google Shape;381;p9"/>
            <p:cNvGrpSpPr/>
            <p:nvPr/>
          </p:nvGrpSpPr>
          <p:grpSpPr>
            <a:xfrm>
              <a:off x="-1322674" y="-1333888"/>
              <a:ext cx="3153315" cy="5119205"/>
              <a:chOff x="6643701" y="816087"/>
              <a:chExt cx="3153315" cy="5119205"/>
            </a:xfrm>
          </p:grpSpPr>
          <p:sp>
            <p:nvSpPr>
              <p:cNvPr id="382" name="Google Shape;382;p9"/>
              <p:cNvSpPr/>
              <p:nvPr/>
            </p:nvSpPr>
            <p:spPr>
              <a:xfrm>
                <a:off x="6643701" y="816087"/>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9"/>
              <p:cNvGrpSpPr/>
              <p:nvPr/>
            </p:nvGrpSpPr>
            <p:grpSpPr>
              <a:xfrm>
                <a:off x="8671986" y="2443197"/>
                <a:ext cx="134004" cy="134004"/>
                <a:chOff x="8356813" y="1074288"/>
                <a:chExt cx="351900" cy="351900"/>
              </a:xfrm>
            </p:grpSpPr>
            <p:sp>
              <p:nvSpPr>
                <p:cNvPr id="384" name="Google Shape;384;p9"/>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9"/>
              <p:cNvGrpSpPr/>
              <p:nvPr/>
            </p:nvGrpSpPr>
            <p:grpSpPr>
              <a:xfrm>
                <a:off x="7678536" y="3129397"/>
                <a:ext cx="134004" cy="134004"/>
                <a:chOff x="8356813" y="1074288"/>
                <a:chExt cx="351900" cy="351900"/>
              </a:xfrm>
            </p:grpSpPr>
            <p:sp>
              <p:nvSpPr>
                <p:cNvPr id="387" name="Google Shape;387;p9"/>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9"/>
              <p:cNvGrpSpPr/>
              <p:nvPr/>
            </p:nvGrpSpPr>
            <p:grpSpPr>
              <a:xfrm>
                <a:off x="8062611" y="3503222"/>
                <a:ext cx="134004" cy="134004"/>
                <a:chOff x="8356813" y="1074288"/>
                <a:chExt cx="351900" cy="351900"/>
              </a:xfrm>
            </p:grpSpPr>
            <p:sp>
              <p:nvSpPr>
                <p:cNvPr id="390" name="Google Shape;390;p9"/>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 name="Google Shape;392;p9"/>
            <p:cNvGrpSpPr/>
            <p:nvPr/>
          </p:nvGrpSpPr>
          <p:grpSpPr>
            <a:xfrm>
              <a:off x="121568" y="-846844"/>
              <a:ext cx="88151" cy="2151709"/>
              <a:chOff x="3054755" y="4367024"/>
              <a:chExt cx="88142" cy="1137387"/>
            </a:xfrm>
          </p:grpSpPr>
          <p:sp>
            <p:nvSpPr>
              <p:cNvPr id="393" name="Google Shape;393;p9"/>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9"/>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9"/>
            <p:cNvGrpSpPr/>
            <p:nvPr/>
          </p:nvGrpSpPr>
          <p:grpSpPr>
            <a:xfrm>
              <a:off x="361243" y="-718832"/>
              <a:ext cx="88151" cy="2151709"/>
              <a:chOff x="3054755" y="4367024"/>
              <a:chExt cx="88142" cy="1137387"/>
            </a:xfrm>
          </p:grpSpPr>
          <p:sp>
            <p:nvSpPr>
              <p:cNvPr id="396" name="Google Shape;396;p9"/>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9"/>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9"/>
            <p:cNvSpPr/>
            <p:nvPr/>
          </p:nvSpPr>
          <p:spPr>
            <a:xfrm rot="5400000">
              <a:off x="501466" y="-1277128"/>
              <a:ext cx="1031181" cy="275218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9"/>
            <p:cNvGrpSpPr/>
            <p:nvPr/>
          </p:nvGrpSpPr>
          <p:grpSpPr>
            <a:xfrm>
              <a:off x="-175967" y="337269"/>
              <a:ext cx="480890" cy="481200"/>
              <a:chOff x="959750" y="3039275"/>
              <a:chExt cx="582050" cy="582425"/>
            </a:xfrm>
          </p:grpSpPr>
          <p:sp>
            <p:nvSpPr>
              <p:cNvPr id="400" name="Google Shape;400;p9"/>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9"/>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9"/>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9"/>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9"/>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9"/>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9"/>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 name="Google Shape;407;p9"/>
          <p:cNvGrpSpPr/>
          <p:nvPr/>
        </p:nvGrpSpPr>
        <p:grpSpPr>
          <a:xfrm>
            <a:off x="6719910" y="2898312"/>
            <a:ext cx="3920501" cy="3213899"/>
            <a:chOff x="6643710" y="2822113"/>
            <a:chExt cx="3920501" cy="3213899"/>
          </a:xfrm>
        </p:grpSpPr>
        <p:sp>
          <p:nvSpPr>
            <p:cNvPr id="408" name="Google Shape;408;p9"/>
            <p:cNvSpPr/>
            <p:nvPr/>
          </p:nvSpPr>
          <p:spPr>
            <a:xfrm>
              <a:off x="8764950" y="2822113"/>
              <a:ext cx="480893" cy="475828"/>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9" name="Google Shape;409;p9"/>
            <p:cNvPicPr preferRelativeResize="0"/>
            <p:nvPr/>
          </p:nvPicPr>
          <p:blipFill rotWithShape="1">
            <a:blip r:embed="rId2">
              <a:alphaModFix/>
            </a:blip>
            <a:srcRect b="26177" l="16960" r="7121" t="24718"/>
            <a:stretch/>
          </p:blipFill>
          <p:spPr>
            <a:xfrm>
              <a:off x="6643710" y="3043787"/>
              <a:ext cx="3920501" cy="2992224"/>
            </a:xfrm>
            <a:prstGeom prst="rect">
              <a:avLst/>
            </a:prstGeom>
            <a:noFill/>
            <a:ln>
              <a:noFill/>
            </a:ln>
          </p:spPr>
        </p:pic>
        <p:grpSp>
          <p:nvGrpSpPr>
            <p:cNvPr id="410" name="Google Shape;410;p9"/>
            <p:cNvGrpSpPr/>
            <p:nvPr/>
          </p:nvGrpSpPr>
          <p:grpSpPr>
            <a:xfrm>
              <a:off x="8671987" y="3471620"/>
              <a:ext cx="699928" cy="1651024"/>
              <a:chOff x="8337812" y="3492483"/>
              <a:chExt cx="699928" cy="1651024"/>
            </a:xfrm>
          </p:grpSpPr>
          <p:sp>
            <p:nvSpPr>
              <p:cNvPr id="411" name="Google Shape;411;p9"/>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9"/>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9"/>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9"/>
            <p:cNvGrpSpPr/>
            <p:nvPr/>
          </p:nvGrpSpPr>
          <p:grpSpPr>
            <a:xfrm>
              <a:off x="8279400" y="4281138"/>
              <a:ext cx="904666" cy="726121"/>
              <a:chOff x="7945225" y="4302000"/>
              <a:chExt cx="904666" cy="726121"/>
            </a:xfrm>
          </p:grpSpPr>
          <p:sp>
            <p:nvSpPr>
              <p:cNvPr id="415" name="Google Shape;415;p9"/>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9"/>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9"/>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9"/>
            <p:cNvSpPr/>
            <p:nvPr/>
          </p:nvSpPr>
          <p:spPr>
            <a:xfrm rot="10800000">
              <a:off x="7869624" y="292026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9"/>
            <p:cNvSpPr/>
            <p:nvPr/>
          </p:nvSpPr>
          <p:spPr>
            <a:xfrm rot="10800000">
              <a:off x="8028970" y="2920884"/>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9"/>
          <p:cNvGrpSpPr/>
          <p:nvPr/>
        </p:nvGrpSpPr>
        <p:grpSpPr>
          <a:xfrm>
            <a:off x="-1953175" y="4816451"/>
            <a:ext cx="4558967" cy="134100"/>
            <a:chOff x="796100" y="3019701"/>
            <a:chExt cx="4558967" cy="134100"/>
          </a:xfrm>
        </p:grpSpPr>
        <p:sp>
          <p:nvSpPr>
            <p:cNvPr id="421" name="Google Shape;421;p9"/>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 name="Google Shape;422;p9"/>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423" name="Google Shape;423;p9"/>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4" name="Shape 424"/>
        <p:cNvGrpSpPr/>
        <p:nvPr/>
      </p:nvGrpSpPr>
      <p:grpSpPr>
        <a:xfrm>
          <a:off x="0" y="0"/>
          <a:ext cx="0" cy="0"/>
          <a:chOff x="0" y="0"/>
          <a:chExt cx="0" cy="0"/>
        </a:xfrm>
      </p:grpSpPr>
      <p:sp>
        <p:nvSpPr>
          <p:cNvPr id="425" name="Google Shape;425;p10"/>
          <p:cNvSpPr/>
          <p:nvPr>
            <p:ph idx="2" type="pic"/>
          </p:nvPr>
        </p:nvSpPr>
        <p:spPr>
          <a:xfrm>
            <a:off x="0" y="0"/>
            <a:ext cx="9144000" cy="5143500"/>
          </a:xfrm>
          <a:prstGeom prst="rect">
            <a:avLst/>
          </a:prstGeom>
          <a:noFill/>
          <a:ln>
            <a:noFill/>
          </a:ln>
        </p:spPr>
      </p:sp>
      <p:sp>
        <p:nvSpPr>
          <p:cNvPr id="426" name="Google Shape;426;p10"/>
          <p:cNvSpPr txBox="1"/>
          <p:nvPr>
            <p:ph type="title"/>
          </p:nvPr>
        </p:nvSpPr>
        <p:spPr>
          <a:xfrm>
            <a:off x="720000" y="539500"/>
            <a:ext cx="3672000" cy="93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9pPr>
          </a:lstStyle>
          <a:p/>
        </p:txBody>
      </p:sp>
      <p:sp>
        <p:nvSpPr>
          <p:cNvPr id="7" name="Google Shape;7;p1"/>
          <p:cNvSpPr txBox="1"/>
          <p:nvPr>
            <p:ph idx="1" type="body"/>
          </p:nvPr>
        </p:nvSpPr>
        <p:spPr>
          <a:xfrm>
            <a:off x="713225" y="1152475"/>
            <a:ext cx="7681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indent="-317500" lvl="1" marL="9144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devilb2103/Original-Gans-Paper-Implementation/tree/main/Pix2Pix" TargetMode="External"/><Relationship Id="rId4" Type="http://schemas.openxmlformats.org/officeDocument/2006/relationships/hyperlink" Target="https://huggingface.co/devilb2103/Pix2Pix-Hindi-Text2HT/tree/main" TargetMode="External"/><Relationship Id="rId5" Type="http://schemas.openxmlformats.org/officeDocument/2006/relationships/hyperlink" Target="https://drive.google.com/file/d/1JOWf5K7haTJmulqaCfpXRIzZ8oJZoZGf/view?usp=sharin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github.com/eymenefealtun/all-words-in-all-languages/tree/main/Hindi"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hyperlink" Target="https://ieeexplore.ieee.org/document/9179634" TargetMode="External"/><Relationship Id="rId4" Type="http://schemas.openxmlformats.org/officeDocument/2006/relationships/hyperlink" Target="https://www.geeksforgeeks.org/line-detection-python-opencv-houghline-method/" TargetMode="External"/><Relationship Id="rId5" Type="http://schemas.openxmlformats.org/officeDocument/2006/relationships/hyperlink" Target="https://github.com/eymenefealtun/all-words-in-all-languages/tree/main/Hindi"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hyperlink" Target="https://www.techtarget.com/searchenterpriseai/definition/Frechet-inception-distance-FID#:~:text=The%20primary%20use%20of%20FID,GAN%20evalua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4" name="Shape 1424"/>
        <p:cNvGrpSpPr/>
        <p:nvPr/>
      </p:nvGrpSpPr>
      <p:grpSpPr>
        <a:xfrm>
          <a:off x="0" y="0"/>
          <a:ext cx="0" cy="0"/>
          <a:chOff x="0" y="0"/>
          <a:chExt cx="0" cy="0"/>
        </a:xfrm>
      </p:grpSpPr>
      <p:sp>
        <p:nvSpPr>
          <p:cNvPr id="1425" name="Google Shape;1425;p32"/>
          <p:cNvSpPr txBox="1"/>
          <p:nvPr>
            <p:ph idx="1" type="subTitle"/>
          </p:nvPr>
        </p:nvSpPr>
        <p:spPr>
          <a:xfrm>
            <a:off x="1405150" y="2726575"/>
            <a:ext cx="48825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An NLP presentation By</a:t>
            </a:r>
            <a:endParaRPr sz="1200"/>
          </a:p>
        </p:txBody>
      </p:sp>
      <p:sp>
        <p:nvSpPr>
          <p:cNvPr id="1426" name="Google Shape;1426;p32"/>
          <p:cNvSpPr txBox="1"/>
          <p:nvPr>
            <p:ph type="ctrTitle"/>
          </p:nvPr>
        </p:nvSpPr>
        <p:spPr>
          <a:xfrm>
            <a:off x="1176800" y="275050"/>
            <a:ext cx="6974700" cy="254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Hindi Handwriting synthesis using generative methods</a:t>
            </a:r>
            <a:endParaRPr>
              <a:solidFill>
                <a:schemeClr val="dk1"/>
              </a:solidFill>
            </a:endParaRPr>
          </a:p>
        </p:txBody>
      </p:sp>
      <p:grpSp>
        <p:nvGrpSpPr>
          <p:cNvPr id="1427" name="Google Shape;1427;p32"/>
          <p:cNvGrpSpPr/>
          <p:nvPr/>
        </p:nvGrpSpPr>
        <p:grpSpPr>
          <a:xfrm>
            <a:off x="1176800" y="3068311"/>
            <a:ext cx="3936683" cy="134070"/>
            <a:chOff x="1096850" y="3242811"/>
            <a:chExt cx="3936683" cy="134070"/>
          </a:xfrm>
        </p:grpSpPr>
        <p:cxnSp>
          <p:nvCxnSpPr>
            <p:cNvPr id="1428" name="Google Shape;1428;p32"/>
            <p:cNvCxnSpPr/>
            <p:nvPr/>
          </p:nvCxnSpPr>
          <p:spPr>
            <a:xfrm>
              <a:off x="1096850" y="3309850"/>
              <a:ext cx="3840600" cy="0"/>
            </a:xfrm>
            <a:prstGeom prst="straightConnector1">
              <a:avLst/>
            </a:prstGeom>
            <a:noFill/>
            <a:ln cap="flat" cmpd="sng" w="9525">
              <a:solidFill>
                <a:schemeClr val="dk2"/>
              </a:solidFill>
              <a:prstDash val="solid"/>
              <a:round/>
              <a:headEnd len="med" w="med" type="none"/>
              <a:tailEnd len="med" w="med" type="none"/>
            </a:ln>
          </p:spPr>
        </p:cxnSp>
        <p:grpSp>
          <p:nvGrpSpPr>
            <p:cNvPr id="1429" name="Google Shape;1429;p32"/>
            <p:cNvGrpSpPr/>
            <p:nvPr/>
          </p:nvGrpSpPr>
          <p:grpSpPr>
            <a:xfrm>
              <a:off x="4899464" y="3242811"/>
              <a:ext cx="134070" cy="134070"/>
              <a:chOff x="8382514" y="1084976"/>
              <a:chExt cx="265800" cy="265800"/>
            </a:xfrm>
          </p:grpSpPr>
          <p:sp>
            <p:nvSpPr>
              <p:cNvPr id="1430" name="Google Shape;1430;p32"/>
              <p:cNvSpPr/>
              <p:nvPr/>
            </p:nvSpPr>
            <p:spPr>
              <a:xfrm>
                <a:off x="8442213" y="1144734"/>
                <a:ext cx="146400" cy="14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2"/>
              <p:cNvSpPr/>
              <p:nvPr/>
            </p:nvSpPr>
            <p:spPr>
              <a:xfrm>
                <a:off x="8382514" y="1084976"/>
                <a:ext cx="265800" cy="265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2" name="Google Shape;1432;p32"/>
          <p:cNvGrpSpPr/>
          <p:nvPr/>
        </p:nvGrpSpPr>
        <p:grpSpPr>
          <a:xfrm>
            <a:off x="8017432" y="-313900"/>
            <a:ext cx="134070" cy="1891362"/>
            <a:chOff x="8017432" y="-313900"/>
            <a:chExt cx="134070" cy="1891362"/>
          </a:xfrm>
        </p:grpSpPr>
        <p:sp>
          <p:nvSpPr>
            <p:cNvPr id="1433" name="Google Shape;1433;p32"/>
            <p:cNvSpPr/>
            <p:nvPr/>
          </p:nvSpPr>
          <p:spPr>
            <a:xfrm rot="5400000">
              <a:off x="8017432" y="1443393"/>
              <a:ext cx="134070" cy="13407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4" name="Google Shape;1434;p32"/>
            <p:cNvCxnSpPr/>
            <p:nvPr/>
          </p:nvCxnSpPr>
          <p:spPr>
            <a:xfrm>
              <a:off x="8084450" y="-313900"/>
              <a:ext cx="0" cy="1795200"/>
            </a:xfrm>
            <a:prstGeom prst="straightConnector1">
              <a:avLst/>
            </a:prstGeom>
            <a:noFill/>
            <a:ln cap="flat" cmpd="sng" w="9525">
              <a:solidFill>
                <a:schemeClr val="dk2"/>
              </a:solidFill>
              <a:prstDash val="solid"/>
              <a:round/>
              <a:headEnd len="med" w="med" type="none"/>
              <a:tailEnd len="med" w="med" type="none"/>
            </a:ln>
          </p:spPr>
        </p:cxnSp>
        <p:sp>
          <p:nvSpPr>
            <p:cNvPr id="1435" name="Google Shape;1435;p32"/>
            <p:cNvSpPr/>
            <p:nvPr/>
          </p:nvSpPr>
          <p:spPr>
            <a:xfrm rot="5400000">
              <a:off x="8047515" y="1473505"/>
              <a:ext cx="73844" cy="7384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6" name="Google Shape;1436;p32"/>
          <p:cNvGrpSpPr/>
          <p:nvPr/>
        </p:nvGrpSpPr>
        <p:grpSpPr>
          <a:xfrm>
            <a:off x="6309526" y="957475"/>
            <a:ext cx="3504715" cy="5119205"/>
            <a:chOff x="6309526" y="836950"/>
            <a:chExt cx="3504715" cy="5119205"/>
          </a:xfrm>
        </p:grpSpPr>
        <p:sp>
          <p:nvSpPr>
            <p:cNvPr id="1437" name="Google Shape;1437;p32"/>
            <p:cNvSpPr/>
            <p:nvPr/>
          </p:nvSpPr>
          <p:spPr>
            <a:xfrm>
              <a:off x="6309526" y="8369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8" name="Google Shape;1438;p32"/>
            <p:cNvGrpSpPr/>
            <p:nvPr/>
          </p:nvGrpSpPr>
          <p:grpSpPr>
            <a:xfrm>
              <a:off x="7728436" y="3524084"/>
              <a:ext cx="134004" cy="134004"/>
              <a:chOff x="8356813" y="1074288"/>
              <a:chExt cx="351900" cy="351900"/>
            </a:xfrm>
          </p:grpSpPr>
          <p:sp>
            <p:nvSpPr>
              <p:cNvPr id="1439" name="Google Shape;1439;p32"/>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2"/>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1" name="Google Shape;1441;p32"/>
            <p:cNvGrpSpPr/>
            <p:nvPr/>
          </p:nvGrpSpPr>
          <p:grpSpPr>
            <a:xfrm>
              <a:off x="7344361" y="3150259"/>
              <a:ext cx="134004" cy="134004"/>
              <a:chOff x="8356813" y="1074288"/>
              <a:chExt cx="351900" cy="351900"/>
            </a:xfrm>
          </p:grpSpPr>
          <p:sp>
            <p:nvSpPr>
              <p:cNvPr id="1442" name="Google Shape;1442;p32"/>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2"/>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32"/>
            <p:cNvGrpSpPr/>
            <p:nvPr/>
          </p:nvGrpSpPr>
          <p:grpSpPr>
            <a:xfrm>
              <a:off x="8337811" y="2464059"/>
              <a:ext cx="134004" cy="134004"/>
              <a:chOff x="8356813" y="1074288"/>
              <a:chExt cx="351900" cy="351900"/>
            </a:xfrm>
          </p:grpSpPr>
          <p:sp>
            <p:nvSpPr>
              <p:cNvPr id="1445" name="Google Shape;1445;p32"/>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2"/>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32"/>
            <p:cNvSpPr/>
            <p:nvPr/>
          </p:nvSpPr>
          <p:spPr>
            <a:xfrm rot="5400000">
              <a:off x="7687039" y="1023058"/>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8" name="Google Shape;1448;p32"/>
          <p:cNvSpPr txBox="1"/>
          <p:nvPr>
            <p:ph idx="1" type="subTitle"/>
          </p:nvPr>
        </p:nvSpPr>
        <p:spPr>
          <a:xfrm>
            <a:off x="1405150" y="3202375"/>
            <a:ext cx="1841400" cy="15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Abhishek Sinha</a:t>
            </a:r>
            <a:endParaRPr sz="1200"/>
          </a:p>
          <a:p>
            <a:pPr indent="0" lvl="0" marL="0" rtl="0" algn="l">
              <a:spcBef>
                <a:spcPts val="0"/>
              </a:spcBef>
              <a:spcAft>
                <a:spcPts val="0"/>
              </a:spcAft>
              <a:buNone/>
            </a:pPr>
            <a:r>
              <a:rPr lang="en" sz="1200"/>
              <a:t>Aditi Dhavale</a:t>
            </a:r>
            <a:endParaRPr sz="1200"/>
          </a:p>
          <a:p>
            <a:pPr indent="0" lvl="0" marL="0" rtl="0" algn="l">
              <a:spcBef>
                <a:spcPts val="0"/>
              </a:spcBef>
              <a:spcAft>
                <a:spcPts val="0"/>
              </a:spcAft>
              <a:buNone/>
            </a:pPr>
            <a:r>
              <a:rPr lang="en" sz="1200"/>
              <a:t>Amrut Ghadge</a:t>
            </a:r>
            <a:endParaRPr sz="1200"/>
          </a:p>
          <a:p>
            <a:pPr indent="0" lvl="0" marL="0" rtl="0" algn="l">
              <a:spcBef>
                <a:spcPts val="0"/>
              </a:spcBef>
              <a:spcAft>
                <a:spcPts val="0"/>
              </a:spcAft>
              <a:buNone/>
            </a:pPr>
            <a:r>
              <a:rPr lang="en" sz="1200"/>
              <a:t>Dev Bhanushali</a:t>
            </a:r>
            <a:endParaRPr sz="1200"/>
          </a:p>
          <a:p>
            <a:pPr indent="0" lvl="0" marL="0" rtl="0" algn="l">
              <a:spcBef>
                <a:spcPts val="0"/>
              </a:spcBef>
              <a:spcAft>
                <a:spcPts val="0"/>
              </a:spcAft>
              <a:buNone/>
            </a:pPr>
            <a:r>
              <a:rPr lang="en" sz="1200"/>
              <a:t>Harsh Kotadiya</a:t>
            </a:r>
            <a:endParaRPr sz="1200"/>
          </a:p>
        </p:txBody>
      </p:sp>
      <p:sp>
        <p:nvSpPr>
          <p:cNvPr id="1449" name="Google Shape;1449;p32"/>
          <p:cNvSpPr txBox="1"/>
          <p:nvPr>
            <p:ph idx="1" type="subTitle"/>
          </p:nvPr>
        </p:nvSpPr>
        <p:spPr>
          <a:xfrm>
            <a:off x="2925700" y="3202375"/>
            <a:ext cx="1841400" cy="15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22070126005</a:t>
            </a:r>
            <a:endParaRPr sz="1200"/>
          </a:p>
          <a:p>
            <a:pPr indent="0" lvl="0" marL="0" rtl="0" algn="l">
              <a:spcBef>
                <a:spcPts val="0"/>
              </a:spcBef>
              <a:spcAft>
                <a:spcPts val="0"/>
              </a:spcAft>
              <a:buNone/>
            </a:pPr>
            <a:r>
              <a:rPr lang="en" sz="1200"/>
              <a:t>22070126006</a:t>
            </a:r>
            <a:endParaRPr sz="1200"/>
          </a:p>
          <a:p>
            <a:pPr indent="0" lvl="0" marL="0" rtl="0" algn="l">
              <a:spcBef>
                <a:spcPts val="0"/>
              </a:spcBef>
              <a:spcAft>
                <a:spcPts val="0"/>
              </a:spcAft>
              <a:buNone/>
            </a:pPr>
            <a:r>
              <a:rPr lang="en" sz="1200"/>
              <a:t>22070126007</a:t>
            </a:r>
            <a:endParaRPr sz="1200"/>
          </a:p>
          <a:p>
            <a:pPr indent="0" lvl="0" marL="0" rtl="0" algn="l">
              <a:spcBef>
                <a:spcPts val="0"/>
              </a:spcBef>
              <a:spcAft>
                <a:spcPts val="0"/>
              </a:spcAft>
              <a:buNone/>
            </a:pPr>
            <a:r>
              <a:rPr lang="en" sz="1200"/>
              <a:t>22070126032</a:t>
            </a:r>
            <a:endParaRPr sz="1200"/>
          </a:p>
          <a:p>
            <a:pPr indent="0" lvl="0" marL="0" rtl="0" algn="l">
              <a:spcBef>
                <a:spcPts val="0"/>
              </a:spcBef>
              <a:spcAft>
                <a:spcPts val="0"/>
              </a:spcAft>
              <a:buNone/>
            </a:pPr>
            <a:r>
              <a:rPr lang="en" sz="1200"/>
              <a:t>22070126040</a:t>
            </a:r>
            <a:endParaRPr sz="1200"/>
          </a:p>
        </p:txBody>
      </p:sp>
      <p:sp>
        <p:nvSpPr>
          <p:cNvPr id="1450" name="Google Shape;1450;p32"/>
          <p:cNvSpPr txBox="1"/>
          <p:nvPr/>
        </p:nvSpPr>
        <p:spPr>
          <a:xfrm>
            <a:off x="2419650" y="4452375"/>
            <a:ext cx="43047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chemeClr val="dk1"/>
                </a:solidFill>
                <a:latin typeface="Poppins"/>
                <a:ea typeface="Poppins"/>
                <a:cs typeface="Poppins"/>
                <a:sym typeface="Poppins"/>
              </a:rPr>
              <a:t>Source Code</a:t>
            </a:r>
            <a:r>
              <a:rPr b="1" lang="en" sz="600">
                <a:solidFill>
                  <a:schemeClr val="dk1"/>
                </a:solidFill>
                <a:latin typeface="Poppins"/>
                <a:ea typeface="Poppins"/>
                <a:cs typeface="Poppins"/>
                <a:sym typeface="Poppins"/>
              </a:rPr>
              <a:t>: </a:t>
            </a:r>
            <a:r>
              <a:rPr b="1" lang="en" sz="600" u="sng">
                <a:solidFill>
                  <a:srgbClr val="3C78D8"/>
                </a:solidFill>
                <a:latin typeface="Poppins"/>
                <a:ea typeface="Poppins"/>
                <a:cs typeface="Poppins"/>
                <a:sym typeface="Poppins"/>
                <a:hlinkClick r:id="rId3">
                  <a:extLst>
                    <a:ext uri="{A12FA001-AC4F-418D-AE19-62706E023703}">
                      <ahyp:hlinkClr val="tx"/>
                    </a:ext>
                  </a:extLst>
                </a:hlinkClick>
              </a:rPr>
              <a:t>https://github.com/devilb2103/Original-Gans-Paper-Implementation/tree/main/Pix2Pix</a:t>
            </a:r>
            <a:endParaRPr b="1" sz="600">
              <a:solidFill>
                <a:srgbClr val="3C78D8"/>
              </a:solidFill>
              <a:latin typeface="Poppins"/>
              <a:ea typeface="Poppins"/>
              <a:cs typeface="Poppins"/>
              <a:sym typeface="Poppins"/>
            </a:endParaRPr>
          </a:p>
          <a:p>
            <a:pPr indent="0" lvl="0" marL="0" rtl="0" algn="l">
              <a:spcBef>
                <a:spcPts val="0"/>
              </a:spcBef>
              <a:spcAft>
                <a:spcPts val="0"/>
              </a:spcAft>
              <a:buNone/>
            </a:pPr>
            <a:r>
              <a:rPr b="1" lang="en" sz="600" u="sng">
                <a:solidFill>
                  <a:srgbClr val="3C78D8"/>
                </a:solidFill>
                <a:latin typeface="Poppins"/>
                <a:ea typeface="Poppins"/>
                <a:cs typeface="Poppins"/>
                <a:sym typeface="Poppins"/>
                <a:hlinkClick r:id="rId4">
                  <a:extLst>
                    <a:ext uri="{A12FA001-AC4F-418D-AE19-62706E023703}">
                      <ahyp:hlinkClr val="tx"/>
                    </a:ext>
                  </a:extLst>
                </a:hlinkClick>
              </a:rPr>
              <a:t>https://huggingface.co/devilb2103/Pix2Pix-Hindi-Text2HT/tree/main</a:t>
            </a:r>
            <a:endParaRPr b="1" sz="600">
              <a:solidFill>
                <a:srgbClr val="3C78D8"/>
              </a:solidFill>
              <a:latin typeface="Poppins"/>
              <a:ea typeface="Poppins"/>
              <a:cs typeface="Poppins"/>
              <a:sym typeface="Poppins"/>
            </a:endParaRPr>
          </a:p>
          <a:p>
            <a:pPr indent="0" lvl="0" marL="0" rtl="0" algn="l">
              <a:spcBef>
                <a:spcPts val="0"/>
              </a:spcBef>
              <a:spcAft>
                <a:spcPts val="0"/>
              </a:spcAft>
              <a:buNone/>
            </a:pPr>
            <a:r>
              <a:t/>
            </a:r>
            <a:endParaRPr b="1" sz="600">
              <a:solidFill>
                <a:srgbClr val="3C78D8"/>
              </a:solidFill>
              <a:latin typeface="Poppins"/>
              <a:ea typeface="Poppins"/>
              <a:cs typeface="Poppins"/>
              <a:sym typeface="Poppins"/>
            </a:endParaRPr>
          </a:p>
          <a:p>
            <a:pPr indent="0" lvl="0" marL="0" rtl="0" algn="l">
              <a:spcBef>
                <a:spcPts val="0"/>
              </a:spcBef>
              <a:spcAft>
                <a:spcPts val="0"/>
              </a:spcAft>
              <a:buNone/>
            </a:pPr>
            <a:r>
              <a:rPr b="1" lang="en" sz="600">
                <a:solidFill>
                  <a:schemeClr val="dk1"/>
                </a:solidFill>
                <a:latin typeface="Poppins"/>
                <a:ea typeface="Poppins"/>
                <a:cs typeface="Poppins"/>
                <a:sym typeface="Poppins"/>
              </a:rPr>
              <a:t>Demo: </a:t>
            </a:r>
            <a:r>
              <a:rPr b="1" lang="en" sz="600" u="sng">
                <a:solidFill>
                  <a:srgbClr val="3C78D8"/>
                </a:solidFill>
                <a:latin typeface="Poppins"/>
                <a:ea typeface="Poppins"/>
                <a:cs typeface="Poppins"/>
                <a:sym typeface="Poppins"/>
                <a:hlinkClick r:id="rId5">
                  <a:extLst>
                    <a:ext uri="{A12FA001-AC4F-418D-AE19-62706E023703}">
                      <ahyp:hlinkClr val="tx"/>
                    </a:ext>
                  </a:extLst>
                </a:hlinkClick>
              </a:rPr>
              <a:t>https://drive.google.com/file/d/1JOWf5K7haTJmulqaCfpXRIzZ8oJZoZGf/view?usp=sharing</a:t>
            </a:r>
            <a:endParaRPr b="1" sz="600">
              <a:solidFill>
                <a:srgbClr val="3C78D8"/>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41"/>
          <p:cNvSpPr txBox="1"/>
          <p:nvPr>
            <p:ph type="title"/>
          </p:nvPr>
        </p:nvSpPr>
        <p:spPr>
          <a:xfrm>
            <a:off x="241525" y="825600"/>
            <a:ext cx="4469100" cy="85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Hindi Letters dataset Before preprocessing</a:t>
            </a:r>
            <a:endParaRPr sz="1900"/>
          </a:p>
        </p:txBody>
      </p:sp>
      <p:grpSp>
        <p:nvGrpSpPr>
          <p:cNvPr id="1686" name="Google Shape;1686;p41"/>
          <p:cNvGrpSpPr/>
          <p:nvPr/>
        </p:nvGrpSpPr>
        <p:grpSpPr>
          <a:xfrm>
            <a:off x="-123925" y="4132283"/>
            <a:ext cx="4558967" cy="1141122"/>
            <a:chOff x="-123925" y="4132283"/>
            <a:chExt cx="4558967" cy="1141122"/>
          </a:xfrm>
        </p:grpSpPr>
        <p:grpSp>
          <p:nvGrpSpPr>
            <p:cNvPr id="1687" name="Google Shape;1687;p41"/>
            <p:cNvGrpSpPr/>
            <p:nvPr/>
          </p:nvGrpSpPr>
          <p:grpSpPr>
            <a:xfrm>
              <a:off x="-2" y="4132283"/>
              <a:ext cx="2308406" cy="1141122"/>
              <a:chOff x="-2" y="4132283"/>
              <a:chExt cx="2308406" cy="1141122"/>
            </a:xfrm>
          </p:grpSpPr>
          <p:sp>
            <p:nvSpPr>
              <p:cNvPr id="1688" name="Google Shape;1688;p41"/>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1"/>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0" name="Google Shape;1690;p41"/>
            <p:cNvGrpSpPr/>
            <p:nvPr/>
          </p:nvGrpSpPr>
          <p:grpSpPr>
            <a:xfrm>
              <a:off x="-123925" y="4386226"/>
              <a:ext cx="4558967" cy="134100"/>
              <a:chOff x="796100" y="3019701"/>
              <a:chExt cx="4558967" cy="134100"/>
            </a:xfrm>
          </p:grpSpPr>
          <p:sp>
            <p:nvSpPr>
              <p:cNvPr id="1691" name="Google Shape;1691;p41"/>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2" name="Google Shape;1692;p41"/>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693" name="Google Shape;1693;p41"/>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94" name="Google Shape;1694;p41"/>
          <p:cNvSpPr txBox="1"/>
          <p:nvPr>
            <p:ph type="title"/>
          </p:nvPr>
        </p:nvSpPr>
        <p:spPr>
          <a:xfrm>
            <a:off x="4710625" y="2713163"/>
            <a:ext cx="4305900" cy="85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Hindi Letters dataset After binarising &amp; resizing</a:t>
            </a:r>
            <a:endParaRPr sz="1900"/>
          </a:p>
        </p:txBody>
      </p:sp>
      <p:sp>
        <p:nvSpPr>
          <p:cNvPr id="1695" name="Google Shape;1695;p41"/>
          <p:cNvSpPr txBox="1"/>
          <p:nvPr/>
        </p:nvSpPr>
        <p:spPr>
          <a:xfrm>
            <a:off x="5390500" y="3751525"/>
            <a:ext cx="3452100" cy="107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Poppins"/>
                <a:ea typeface="Poppins"/>
                <a:cs typeface="Poppins"/>
                <a:sym typeface="Poppins"/>
              </a:rPr>
              <a:t>Dimensions of letter types:</a:t>
            </a:r>
            <a:endParaRPr sz="1200">
              <a:solidFill>
                <a:schemeClr val="dk1"/>
              </a:solidFill>
              <a:latin typeface="Poppins"/>
              <a:ea typeface="Poppins"/>
              <a:cs typeface="Poppins"/>
              <a:sym typeface="Poppins"/>
            </a:endParaRPr>
          </a:p>
          <a:p>
            <a:pPr indent="-279400" lvl="0" marL="457200" rtl="0" algn="l">
              <a:lnSpc>
                <a:spcPct val="115000"/>
              </a:lnSpc>
              <a:spcBef>
                <a:spcPts val="0"/>
              </a:spcBef>
              <a:spcAft>
                <a:spcPts val="0"/>
              </a:spcAft>
              <a:buClr>
                <a:schemeClr val="dk1"/>
              </a:buClr>
              <a:buSzPts val="800"/>
              <a:buFont typeface="Poppins"/>
              <a:buChar char="●"/>
            </a:pPr>
            <a:r>
              <a:rPr lang="en" sz="1200">
                <a:solidFill>
                  <a:schemeClr val="dk1"/>
                </a:solidFill>
                <a:latin typeface="Poppins"/>
                <a:ea typeface="Poppins"/>
                <a:cs typeface="Poppins"/>
                <a:sym typeface="Poppins"/>
              </a:rPr>
              <a:t>Letters with upper </a:t>
            </a:r>
            <a:r>
              <a:rPr i="1" lang="en" sz="1200">
                <a:solidFill>
                  <a:schemeClr val="dk1"/>
                </a:solidFill>
                <a:latin typeface="Poppins"/>
                <a:ea typeface="Poppins"/>
                <a:cs typeface="Poppins"/>
                <a:sym typeface="Poppins"/>
              </a:rPr>
              <a:t>matra</a:t>
            </a:r>
            <a:r>
              <a:rPr lang="en" sz="1200">
                <a:solidFill>
                  <a:schemeClr val="dk1"/>
                </a:solidFill>
                <a:latin typeface="Poppins"/>
                <a:ea typeface="Poppins"/>
                <a:cs typeface="Poppins"/>
                <a:sym typeface="Poppins"/>
              </a:rPr>
              <a:t>: 110</a:t>
            </a:r>
            <a:endParaRPr sz="1200">
              <a:solidFill>
                <a:schemeClr val="dk1"/>
              </a:solidFill>
              <a:latin typeface="Poppins"/>
              <a:ea typeface="Poppins"/>
              <a:cs typeface="Poppins"/>
              <a:sym typeface="Poppins"/>
            </a:endParaRPr>
          </a:p>
          <a:p>
            <a:pPr indent="-279400" lvl="0" marL="457200" rtl="0" algn="l">
              <a:lnSpc>
                <a:spcPct val="115000"/>
              </a:lnSpc>
              <a:spcBef>
                <a:spcPts val="0"/>
              </a:spcBef>
              <a:spcAft>
                <a:spcPts val="0"/>
              </a:spcAft>
              <a:buClr>
                <a:schemeClr val="dk1"/>
              </a:buClr>
              <a:buSzPts val="800"/>
              <a:buFont typeface="Poppins"/>
              <a:buChar char="●"/>
            </a:pPr>
            <a:r>
              <a:rPr lang="en" sz="1200">
                <a:solidFill>
                  <a:schemeClr val="dk1"/>
                </a:solidFill>
                <a:latin typeface="Poppins"/>
                <a:ea typeface="Poppins"/>
                <a:cs typeface="Poppins"/>
                <a:sym typeface="Poppins"/>
              </a:rPr>
              <a:t>Letters with lower </a:t>
            </a:r>
            <a:r>
              <a:rPr i="1" lang="en" sz="1200">
                <a:solidFill>
                  <a:schemeClr val="dk1"/>
                </a:solidFill>
                <a:latin typeface="Poppins"/>
                <a:ea typeface="Poppins"/>
                <a:cs typeface="Poppins"/>
                <a:sym typeface="Poppins"/>
              </a:rPr>
              <a:t>matra</a:t>
            </a:r>
            <a:r>
              <a:rPr lang="en" sz="1200">
                <a:solidFill>
                  <a:schemeClr val="dk1"/>
                </a:solidFill>
                <a:latin typeface="Poppins"/>
                <a:ea typeface="Poppins"/>
                <a:cs typeface="Poppins"/>
                <a:sym typeface="Poppins"/>
              </a:rPr>
              <a:t>: 100</a:t>
            </a:r>
            <a:endParaRPr sz="1200">
              <a:solidFill>
                <a:schemeClr val="dk1"/>
              </a:solidFill>
              <a:latin typeface="Poppins"/>
              <a:ea typeface="Poppins"/>
              <a:cs typeface="Poppins"/>
              <a:sym typeface="Poppins"/>
            </a:endParaRPr>
          </a:p>
          <a:p>
            <a:pPr indent="-279400" lvl="0" marL="457200" rtl="0" algn="l">
              <a:lnSpc>
                <a:spcPct val="115000"/>
              </a:lnSpc>
              <a:spcBef>
                <a:spcPts val="0"/>
              </a:spcBef>
              <a:spcAft>
                <a:spcPts val="0"/>
              </a:spcAft>
              <a:buClr>
                <a:schemeClr val="dk1"/>
              </a:buClr>
              <a:buSzPts val="800"/>
              <a:buFont typeface="Poppins"/>
              <a:buChar char="●"/>
            </a:pPr>
            <a:r>
              <a:rPr lang="en" sz="1200">
                <a:solidFill>
                  <a:schemeClr val="dk1"/>
                </a:solidFill>
                <a:latin typeface="Poppins"/>
                <a:ea typeface="Poppins"/>
                <a:cs typeface="Poppins"/>
                <a:sym typeface="Poppins"/>
              </a:rPr>
              <a:t>Letters with no/side </a:t>
            </a:r>
            <a:r>
              <a:rPr i="1" lang="en" sz="1200">
                <a:solidFill>
                  <a:schemeClr val="dk1"/>
                </a:solidFill>
                <a:latin typeface="Poppins"/>
                <a:ea typeface="Poppins"/>
                <a:cs typeface="Poppins"/>
                <a:sym typeface="Poppins"/>
              </a:rPr>
              <a:t>matra</a:t>
            </a:r>
            <a:r>
              <a:rPr lang="en" sz="1200">
                <a:solidFill>
                  <a:schemeClr val="dk1"/>
                </a:solidFill>
                <a:latin typeface="Poppins"/>
                <a:ea typeface="Poppins"/>
                <a:cs typeface="Poppins"/>
                <a:sym typeface="Poppins"/>
              </a:rPr>
              <a:t>: 70</a:t>
            </a:r>
            <a:endParaRPr sz="1200">
              <a:solidFill>
                <a:schemeClr val="dk1"/>
              </a:solidFill>
              <a:latin typeface="Poppins"/>
              <a:ea typeface="Poppins"/>
              <a:cs typeface="Poppins"/>
              <a:sym typeface="Poppins"/>
            </a:endParaRPr>
          </a:p>
        </p:txBody>
      </p:sp>
      <p:sp>
        <p:nvSpPr>
          <p:cNvPr id="1696" name="Google Shape;1696;p41"/>
          <p:cNvSpPr txBox="1"/>
          <p:nvPr/>
        </p:nvSpPr>
        <p:spPr>
          <a:xfrm>
            <a:off x="164425" y="492150"/>
            <a:ext cx="4933500" cy="40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Poppins"/>
                <a:ea typeface="Poppins"/>
                <a:cs typeface="Poppins"/>
                <a:sym typeface="Poppins"/>
              </a:rPr>
              <a:t>A total of 5007 letter images, </a:t>
            </a:r>
            <a:r>
              <a:rPr lang="en" sz="1200">
                <a:solidFill>
                  <a:schemeClr val="dk1"/>
                </a:solidFill>
                <a:latin typeface="Poppins"/>
                <a:ea typeface="Poppins"/>
                <a:cs typeface="Poppins"/>
                <a:sym typeface="Poppins"/>
              </a:rPr>
              <a:t>445 unique letter combinations</a:t>
            </a:r>
            <a:endParaRPr>
              <a:solidFill>
                <a:schemeClr val="dk1"/>
              </a:solidFill>
              <a:latin typeface="Poppins"/>
              <a:ea typeface="Poppins"/>
              <a:cs typeface="Poppins"/>
              <a:sym typeface="Poppins"/>
            </a:endParaRPr>
          </a:p>
        </p:txBody>
      </p:sp>
      <p:pic>
        <p:nvPicPr>
          <p:cNvPr id="1697" name="Google Shape;1697;p41"/>
          <p:cNvPicPr preferRelativeResize="0"/>
          <p:nvPr/>
        </p:nvPicPr>
        <p:blipFill>
          <a:blip r:embed="rId3">
            <a:alphaModFix/>
          </a:blip>
          <a:stretch>
            <a:fillRect/>
          </a:stretch>
        </p:blipFill>
        <p:spPr>
          <a:xfrm>
            <a:off x="5136250" y="743124"/>
            <a:ext cx="3880350" cy="1785168"/>
          </a:xfrm>
          <a:prstGeom prst="rect">
            <a:avLst/>
          </a:prstGeom>
          <a:noFill/>
          <a:ln>
            <a:noFill/>
          </a:ln>
        </p:spPr>
      </p:pic>
      <p:pic>
        <p:nvPicPr>
          <p:cNvPr id="1698" name="Google Shape;1698;p41"/>
          <p:cNvPicPr preferRelativeResize="0"/>
          <p:nvPr/>
        </p:nvPicPr>
        <p:blipFill>
          <a:blip r:embed="rId4">
            <a:alphaModFix/>
          </a:blip>
          <a:stretch>
            <a:fillRect/>
          </a:stretch>
        </p:blipFill>
        <p:spPr>
          <a:xfrm>
            <a:off x="156636" y="2528300"/>
            <a:ext cx="3997849" cy="1861750"/>
          </a:xfrm>
          <a:prstGeom prst="rect">
            <a:avLst/>
          </a:prstGeom>
          <a:noFill/>
          <a:ln>
            <a:noFill/>
          </a:ln>
        </p:spPr>
      </p:pic>
      <p:cxnSp>
        <p:nvCxnSpPr>
          <p:cNvPr id="1699" name="Google Shape;1699;p41"/>
          <p:cNvCxnSpPr>
            <a:stCxn id="1697" idx="1"/>
            <a:endCxn id="1698" idx="3"/>
          </p:cNvCxnSpPr>
          <p:nvPr/>
        </p:nvCxnSpPr>
        <p:spPr>
          <a:xfrm flipH="1">
            <a:off x="4154350" y="1635708"/>
            <a:ext cx="981900" cy="1823400"/>
          </a:xfrm>
          <a:prstGeom prst="bentConnector3">
            <a:avLst>
              <a:gd fmla="val 49993"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42"/>
          <p:cNvSpPr txBox="1"/>
          <p:nvPr>
            <p:ph type="title"/>
          </p:nvPr>
        </p:nvSpPr>
        <p:spPr>
          <a:xfrm>
            <a:off x="189750" y="518975"/>
            <a:ext cx="87645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Shirorekha</a:t>
            </a:r>
            <a:r>
              <a:rPr lang="en"/>
              <a:t> Detection</a:t>
            </a:r>
            <a:endParaRPr/>
          </a:p>
        </p:txBody>
      </p:sp>
      <p:sp>
        <p:nvSpPr>
          <p:cNvPr id="1705" name="Google Shape;1705;p42"/>
          <p:cNvSpPr txBox="1"/>
          <p:nvPr/>
        </p:nvSpPr>
        <p:spPr>
          <a:xfrm>
            <a:off x="189750" y="1254875"/>
            <a:ext cx="5021100" cy="38151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Clr>
                <a:schemeClr val="dk1"/>
              </a:buClr>
              <a:buSzPts val="1100"/>
              <a:buFont typeface="Poppins"/>
              <a:buChar char="●"/>
            </a:pPr>
            <a:r>
              <a:rPr lang="en" sz="1300">
                <a:solidFill>
                  <a:schemeClr val="dk1"/>
                </a:solidFill>
                <a:latin typeface="Poppins"/>
                <a:ea typeface="Poppins"/>
                <a:cs typeface="Poppins"/>
                <a:sym typeface="Poppins"/>
              </a:rPr>
              <a:t>Hough Line Transform[2] is used to extract shirorekha from image, robust to short, curved and tilted shirorekha.</a:t>
            </a:r>
            <a:endParaRPr sz="1300">
              <a:solidFill>
                <a:schemeClr val="dk1"/>
              </a:solidFill>
              <a:latin typeface="Poppins"/>
              <a:ea typeface="Poppins"/>
              <a:cs typeface="Poppins"/>
              <a:sym typeface="Poppins"/>
            </a:endParaRPr>
          </a:p>
          <a:p>
            <a:pPr indent="-298450" lvl="0" marL="457200" rtl="0" algn="just">
              <a:lnSpc>
                <a:spcPct val="115000"/>
              </a:lnSpc>
              <a:spcBef>
                <a:spcPts val="0"/>
              </a:spcBef>
              <a:spcAft>
                <a:spcPts val="0"/>
              </a:spcAft>
              <a:buClr>
                <a:schemeClr val="dk1"/>
              </a:buClr>
              <a:buSzPts val="1100"/>
              <a:buFont typeface="Poppins"/>
              <a:buChar char="●"/>
            </a:pPr>
            <a:r>
              <a:rPr lang="en" sz="1300">
                <a:solidFill>
                  <a:schemeClr val="dk1"/>
                </a:solidFill>
                <a:latin typeface="Poppins"/>
                <a:ea typeface="Poppins"/>
                <a:cs typeface="Poppins"/>
                <a:sym typeface="Poppins"/>
              </a:rPr>
              <a:t>If the letter has upper matra, shirorekha cannot lie in first 30 pixels of the image.</a:t>
            </a:r>
            <a:endParaRPr sz="1300">
              <a:solidFill>
                <a:schemeClr val="dk1"/>
              </a:solidFill>
              <a:latin typeface="Poppins"/>
              <a:ea typeface="Poppins"/>
              <a:cs typeface="Poppins"/>
              <a:sym typeface="Poppins"/>
            </a:endParaRPr>
          </a:p>
          <a:p>
            <a:pPr indent="-298450" lvl="0" marL="457200" rtl="0" algn="just">
              <a:lnSpc>
                <a:spcPct val="115000"/>
              </a:lnSpc>
              <a:spcBef>
                <a:spcPts val="0"/>
              </a:spcBef>
              <a:spcAft>
                <a:spcPts val="0"/>
              </a:spcAft>
              <a:buClr>
                <a:schemeClr val="dk1"/>
              </a:buClr>
              <a:buSzPts val="1100"/>
              <a:buFont typeface="Poppins"/>
              <a:buChar char="●"/>
            </a:pPr>
            <a:r>
              <a:rPr lang="en" sz="1300">
                <a:solidFill>
                  <a:schemeClr val="dk1"/>
                </a:solidFill>
                <a:latin typeface="Poppins"/>
                <a:ea typeface="Poppins"/>
                <a:cs typeface="Poppins"/>
                <a:sym typeface="Poppins"/>
              </a:rPr>
              <a:t>Shirorekha cannot lie in bottom half of the image.</a:t>
            </a:r>
            <a:endParaRPr sz="1300">
              <a:solidFill>
                <a:schemeClr val="dk1"/>
              </a:solidFill>
              <a:latin typeface="Poppins"/>
              <a:ea typeface="Poppins"/>
              <a:cs typeface="Poppins"/>
              <a:sym typeface="Poppins"/>
            </a:endParaRPr>
          </a:p>
          <a:p>
            <a:pPr indent="-298450" lvl="0" marL="457200" rtl="0" algn="just">
              <a:lnSpc>
                <a:spcPct val="115000"/>
              </a:lnSpc>
              <a:spcBef>
                <a:spcPts val="0"/>
              </a:spcBef>
              <a:spcAft>
                <a:spcPts val="0"/>
              </a:spcAft>
              <a:buClr>
                <a:schemeClr val="dk1"/>
              </a:buClr>
              <a:buSzPts val="1100"/>
              <a:buFont typeface="Poppins"/>
              <a:buChar char="●"/>
            </a:pPr>
            <a:r>
              <a:rPr lang="en" sz="1300">
                <a:solidFill>
                  <a:schemeClr val="dk1"/>
                </a:solidFill>
                <a:latin typeface="Poppins"/>
                <a:ea typeface="Poppins"/>
                <a:cs typeface="Poppins"/>
                <a:sym typeface="Poppins"/>
              </a:rPr>
              <a:t>Shirorekha may be tilted in the range of 80 degrees to 100 degrees.</a:t>
            </a:r>
            <a:endParaRPr sz="1300">
              <a:solidFill>
                <a:schemeClr val="dk1"/>
              </a:solidFill>
              <a:latin typeface="Poppins"/>
              <a:ea typeface="Poppins"/>
              <a:cs typeface="Poppins"/>
              <a:sym typeface="Poppins"/>
            </a:endParaRPr>
          </a:p>
          <a:p>
            <a:pPr indent="-311150" lvl="0" marL="457200" rtl="0" algn="just">
              <a:lnSpc>
                <a:spcPct val="115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Lines are sorted by their length (decreasing order) and then by their y-axis positions (increasing order)</a:t>
            </a:r>
            <a:endParaRPr sz="1300">
              <a:solidFill>
                <a:schemeClr val="dk1"/>
              </a:solidFill>
              <a:latin typeface="Poppins"/>
              <a:ea typeface="Poppins"/>
              <a:cs typeface="Poppins"/>
              <a:sym typeface="Poppins"/>
            </a:endParaRPr>
          </a:p>
          <a:p>
            <a:pPr indent="-298450" lvl="0" marL="457200" rtl="0" algn="just">
              <a:lnSpc>
                <a:spcPct val="115000"/>
              </a:lnSpc>
              <a:spcBef>
                <a:spcPts val="0"/>
              </a:spcBef>
              <a:spcAft>
                <a:spcPts val="0"/>
              </a:spcAft>
              <a:buClr>
                <a:schemeClr val="dk1"/>
              </a:buClr>
              <a:buSzPts val="1100"/>
              <a:buFont typeface="Poppins"/>
              <a:buChar char="●"/>
            </a:pPr>
            <a:r>
              <a:rPr lang="en" sz="1300">
                <a:solidFill>
                  <a:schemeClr val="dk1"/>
                </a:solidFill>
                <a:latin typeface="Poppins"/>
                <a:ea typeface="Poppins"/>
                <a:cs typeface="Poppins"/>
                <a:sym typeface="Poppins"/>
              </a:rPr>
              <a:t>Total 5007 images of all characters and its variants reduced to 4725 images (5.5% data loss due to lack of shirorekha in some letters).</a:t>
            </a:r>
            <a:endParaRPr sz="1300">
              <a:solidFill>
                <a:schemeClr val="dk1"/>
              </a:solidFill>
              <a:latin typeface="Poppins"/>
              <a:ea typeface="Poppins"/>
              <a:cs typeface="Poppins"/>
              <a:sym typeface="Poppins"/>
            </a:endParaRPr>
          </a:p>
        </p:txBody>
      </p:sp>
      <p:pic>
        <p:nvPicPr>
          <p:cNvPr id="1706" name="Google Shape;1706;p42"/>
          <p:cNvPicPr preferRelativeResize="0"/>
          <p:nvPr/>
        </p:nvPicPr>
        <p:blipFill>
          <a:blip r:embed="rId3">
            <a:alphaModFix/>
          </a:blip>
          <a:stretch>
            <a:fillRect/>
          </a:stretch>
        </p:blipFill>
        <p:spPr>
          <a:xfrm>
            <a:off x="7162925" y="862359"/>
            <a:ext cx="1618925" cy="1811338"/>
          </a:xfrm>
          <a:prstGeom prst="rect">
            <a:avLst/>
          </a:prstGeom>
          <a:noFill/>
          <a:ln>
            <a:noFill/>
          </a:ln>
        </p:spPr>
      </p:pic>
      <p:pic>
        <p:nvPicPr>
          <p:cNvPr id="1707" name="Google Shape;1707;p42"/>
          <p:cNvPicPr preferRelativeResize="0"/>
          <p:nvPr/>
        </p:nvPicPr>
        <p:blipFill>
          <a:blip r:embed="rId4">
            <a:alphaModFix/>
          </a:blip>
          <a:stretch>
            <a:fillRect/>
          </a:stretch>
        </p:blipFill>
        <p:spPr>
          <a:xfrm>
            <a:off x="5377437" y="862350"/>
            <a:ext cx="1618925" cy="18113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43"/>
          <p:cNvSpPr txBox="1"/>
          <p:nvPr>
            <p:ph type="title"/>
          </p:nvPr>
        </p:nvSpPr>
        <p:spPr>
          <a:xfrm>
            <a:off x="189750" y="518975"/>
            <a:ext cx="87645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Shirorekha</a:t>
            </a:r>
            <a:r>
              <a:rPr lang="en"/>
              <a:t> Detection</a:t>
            </a:r>
            <a:endParaRPr/>
          </a:p>
        </p:txBody>
      </p:sp>
      <p:pic>
        <p:nvPicPr>
          <p:cNvPr id="1713" name="Google Shape;1713;p43"/>
          <p:cNvPicPr preferRelativeResize="0"/>
          <p:nvPr/>
        </p:nvPicPr>
        <p:blipFill rotWithShape="1">
          <a:blip r:embed="rId3">
            <a:alphaModFix/>
          </a:blip>
          <a:srcRect b="33002" l="0" r="0" t="0"/>
          <a:stretch/>
        </p:blipFill>
        <p:spPr>
          <a:xfrm>
            <a:off x="661813" y="1061800"/>
            <a:ext cx="7820377" cy="3875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44"/>
          <p:cNvSpPr txBox="1"/>
          <p:nvPr>
            <p:ph type="title"/>
          </p:nvPr>
        </p:nvSpPr>
        <p:spPr>
          <a:xfrm>
            <a:off x="494225" y="363200"/>
            <a:ext cx="797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Evaluating our Word Corpus</a:t>
            </a:r>
            <a:endParaRPr/>
          </a:p>
        </p:txBody>
      </p:sp>
      <p:sp>
        <p:nvSpPr>
          <p:cNvPr id="1719" name="Google Shape;1719;p44"/>
          <p:cNvSpPr txBox="1"/>
          <p:nvPr/>
        </p:nvSpPr>
        <p:spPr>
          <a:xfrm>
            <a:off x="189750" y="1372225"/>
            <a:ext cx="8218200" cy="27861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Poppins"/>
              <a:buChar char="●"/>
            </a:pPr>
            <a:r>
              <a:rPr lang="en">
                <a:solidFill>
                  <a:schemeClr val="dk1"/>
                </a:solidFill>
                <a:latin typeface="Poppins"/>
                <a:ea typeface="Poppins"/>
                <a:cs typeface="Poppins"/>
                <a:sym typeface="Poppins"/>
              </a:rPr>
              <a:t>Used a </a:t>
            </a:r>
            <a:r>
              <a:rPr lang="en" u="sng">
                <a:solidFill>
                  <a:srgbClr val="4A86E8"/>
                </a:solidFill>
                <a:latin typeface="Poppins"/>
                <a:ea typeface="Poppins"/>
                <a:cs typeface="Poppins"/>
                <a:sym typeface="Poppins"/>
                <a:hlinkClick r:id="rId3">
                  <a:extLst>
                    <a:ext uri="{A12FA001-AC4F-418D-AE19-62706E023703}">
                      <ahyp:hlinkClr val="tx"/>
                    </a:ext>
                  </a:extLst>
                </a:hlinkClick>
              </a:rPr>
              <a:t>hindi dictionary</a:t>
            </a:r>
            <a:r>
              <a:rPr lang="en">
                <a:solidFill>
                  <a:schemeClr val="dk1"/>
                </a:solidFill>
                <a:latin typeface="Poppins"/>
                <a:ea typeface="Poppins"/>
                <a:cs typeface="Poppins"/>
                <a:sym typeface="Poppins"/>
              </a:rPr>
              <a:t>[3] originally containing 4.75 lakh words as a reference to generate our word images.</a:t>
            </a:r>
            <a:endParaRPr>
              <a:solidFill>
                <a:schemeClr val="dk1"/>
              </a:solidFill>
              <a:latin typeface="Poppins"/>
              <a:ea typeface="Poppins"/>
              <a:cs typeface="Poppins"/>
              <a:sym typeface="Poppins"/>
            </a:endParaRPr>
          </a:p>
          <a:p>
            <a:pPr indent="0" lvl="0" marL="0" rtl="0" algn="just">
              <a:lnSpc>
                <a:spcPct val="115000"/>
              </a:lnSpc>
              <a:spcBef>
                <a:spcPts val="0"/>
              </a:spcBef>
              <a:spcAft>
                <a:spcPts val="0"/>
              </a:spcAft>
              <a:buNone/>
            </a:pPr>
            <a:r>
              <a:t/>
            </a:r>
            <a:endParaRPr>
              <a:solidFill>
                <a:schemeClr val="dk1"/>
              </a:solidFill>
              <a:latin typeface="Poppins"/>
              <a:ea typeface="Poppins"/>
              <a:cs typeface="Poppins"/>
              <a:sym typeface="Poppins"/>
            </a:endParaRPr>
          </a:p>
          <a:p>
            <a:pPr indent="-304800" lvl="0" marL="457200" rtl="0" algn="just">
              <a:lnSpc>
                <a:spcPct val="115000"/>
              </a:lnSpc>
              <a:spcBef>
                <a:spcPts val="0"/>
              </a:spcBef>
              <a:spcAft>
                <a:spcPts val="0"/>
              </a:spcAft>
              <a:buClr>
                <a:schemeClr val="dk1"/>
              </a:buClr>
              <a:buSzPts val="1200"/>
              <a:buFont typeface="Poppins"/>
              <a:buChar char="●"/>
            </a:pPr>
            <a:r>
              <a:rPr lang="en">
                <a:solidFill>
                  <a:schemeClr val="dk1"/>
                </a:solidFill>
                <a:latin typeface="Poppins"/>
                <a:ea typeface="Poppins"/>
                <a:cs typeface="Poppins"/>
                <a:sym typeface="Poppins"/>
              </a:rPr>
              <a:t>Implemented an algorithm to filter and remove words from the dictionary that use letters outside of our dataset.</a:t>
            </a:r>
            <a:endParaRPr>
              <a:solidFill>
                <a:schemeClr val="dk1"/>
              </a:solidFill>
              <a:latin typeface="Poppins"/>
              <a:ea typeface="Poppins"/>
              <a:cs typeface="Poppins"/>
              <a:sym typeface="Poppins"/>
            </a:endParaRPr>
          </a:p>
          <a:p>
            <a:pPr indent="0" lvl="0" marL="0" rtl="0" algn="just">
              <a:lnSpc>
                <a:spcPct val="115000"/>
              </a:lnSpc>
              <a:spcBef>
                <a:spcPts val="0"/>
              </a:spcBef>
              <a:spcAft>
                <a:spcPts val="0"/>
              </a:spcAft>
              <a:buNone/>
            </a:pPr>
            <a:r>
              <a:t/>
            </a:r>
            <a:endParaRPr>
              <a:solidFill>
                <a:schemeClr val="dk1"/>
              </a:solidFill>
              <a:latin typeface="Poppins"/>
              <a:ea typeface="Poppins"/>
              <a:cs typeface="Poppins"/>
              <a:sym typeface="Poppins"/>
            </a:endParaRPr>
          </a:p>
          <a:p>
            <a:pPr indent="-304800" lvl="0" marL="457200" rtl="0" algn="just">
              <a:lnSpc>
                <a:spcPct val="115000"/>
              </a:lnSpc>
              <a:spcBef>
                <a:spcPts val="0"/>
              </a:spcBef>
              <a:spcAft>
                <a:spcPts val="0"/>
              </a:spcAft>
              <a:buClr>
                <a:schemeClr val="dk1"/>
              </a:buClr>
              <a:buSzPts val="1200"/>
              <a:buFont typeface="Poppins"/>
              <a:buChar char="●"/>
            </a:pPr>
            <a:r>
              <a:rPr lang="en">
                <a:solidFill>
                  <a:schemeClr val="dk1"/>
                </a:solidFill>
                <a:latin typeface="Poppins"/>
                <a:ea typeface="Poppins"/>
                <a:cs typeface="Poppins"/>
                <a:sym typeface="Poppins"/>
              </a:rPr>
              <a:t>Final size of the reference word corpus ≈ 205000.</a:t>
            </a:r>
            <a:endParaRPr>
              <a:solidFill>
                <a:schemeClr val="dk1"/>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45"/>
          <p:cNvSpPr txBox="1"/>
          <p:nvPr>
            <p:ph type="title"/>
          </p:nvPr>
        </p:nvSpPr>
        <p:spPr>
          <a:xfrm>
            <a:off x="363750" y="276200"/>
            <a:ext cx="797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Sample Generation</a:t>
            </a:r>
            <a:endParaRPr/>
          </a:p>
        </p:txBody>
      </p:sp>
      <p:sp>
        <p:nvSpPr>
          <p:cNvPr id="1725" name="Google Shape;1725;p45"/>
          <p:cNvSpPr txBox="1"/>
          <p:nvPr/>
        </p:nvSpPr>
        <p:spPr>
          <a:xfrm>
            <a:off x="189750" y="1034450"/>
            <a:ext cx="8621400" cy="17103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Letters are concatenated to each other from left to right using the bitwise OR operation.</a:t>
            </a:r>
            <a:endParaRPr sz="1500">
              <a:solidFill>
                <a:schemeClr val="dk1"/>
              </a:solidFill>
              <a:latin typeface="Poppins"/>
              <a:ea typeface="Poppins"/>
              <a:cs typeface="Poppins"/>
              <a:sym typeface="Poppins"/>
            </a:endParaRPr>
          </a:p>
          <a:p>
            <a:pPr indent="-323850" lvl="0" marL="457200" rtl="0" algn="l">
              <a:lnSpc>
                <a:spcPct val="115000"/>
              </a:lnSpc>
              <a:spcBef>
                <a:spcPts val="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Start point of </a:t>
            </a:r>
            <a:r>
              <a:rPr lang="en" sz="1500">
                <a:solidFill>
                  <a:schemeClr val="dk1"/>
                </a:solidFill>
                <a:latin typeface="Poppins"/>
                <a:ea typeface="Poppins"/>
                <a:cs typeface="Poppins"/>
                <a:sym typeface="Poppins"/>
              </a:rPr>
              <a:t>Shirorekha of the next letter is at the end height of the shirorekha of the previous letter.</a:t>
            </a:r>
            <a:endParaRPr sz="1500">
              <a:solidFill>
                <a:schemeClr val="dk1"/>
              </a:solidFill>
              <a:latin typeface="Poppins"/>
              <a:ea typeface="Poppins"/>
              <a:cs typeface="Poppins"/>
              <a:sym typeface="Poppins"/>
            </a:endParaRPr>
          </a:p>
          <a:p>
            <a:pPr indent="-323850" lvl="0" marL="457200" rtl="0" algn="l">
              <a:lnSpc>
                <a:spcPct val="115000"/>
              </a:lnSpc>
              <a:spcBef>
                <a:spcPts val="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All consecutive letters overlap 15% of the </a:t>
            </a:r>
            <a:r>
              <a:rPr lang="en" sz="1500">
                <a:solidFill>
                  <a:schemeClr val="dk1"/>
                </a:solidFill>
                <a:latin typeface="Poppins"/>
                <a:ea typeface="Poppins"/>
                <a:cs typeface="Poppins"/>
                <a:sym typeface="Poppins"/>
              </a:rPr>
              <a:t>previous</a:t>
            </a:r>
            <a:r>
              <a:rPr lang="en" sz="1500">
                <a:solidFill>
                  <a:schemeClr val="dk1"/>
                </a:solidFill>
                <a:latin typeface="Poppins"/>
                <a:ea typeface="Poppins"/>
                <a:cs typeface="Poppins"/>
                <a:sym typeface="Poppins"/>
              </a:rPr>
              <a:t> letter.</a:t>
            </a:r>
            <a:endParaRPr sz="1500">
              <a:solidFill>
                <a:schemeClr val="dk1"/>
              </a:solidFill>
              <a:latin typeface="Poppins"/>
              <a:ea typeface="Poppins"/>
              <a:cs typeface="Poppins"/>
              <a:sym typeface="Poppins"/>
            </a:endParaRPr>
          </a:p>
          <a:p>
            <a:pPr indent="-323850" lvl="0" marL="457200" rtl="0" algn="l">
              <a:lnSpc>
                <a:spcPct val="115000"/>
              </a:lnSpc>
              <a:spcBef>
                <a:spcPts val="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Approximately 2,00,000 samples generated.</a:t>
            </a:r>
            <a:endParaRPr sz="1500">
              <a:solidFill>
                <a:schemeClr val="dk1"/>
              </a:solidFill>
              <a:latin typeface="Poppins"/>
              <a:ea typeface="Poppins"/>
              <a:cs typeface="Poppins"/>
              <a:sym typeface="Poppins"/>
            </a:endParaRPr>
          </a:p>
          <a:p>
            <a:pPr indent="-323850" lvl="0" marL="457200" rtl="0" algn="l">
              <a:lnSpc>
                <a:spcPct val="115000"/>
              </a:lnSpc>
              <a:spcBef>
                <a:spcPts val="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Sample count can be easily inflated to 20,00,000 - 30,00,000 due to large number of letter variants available in the dataset.</a:t>
            </a:r>
            <a:endParaRPr sz="1500">
              <a:solidFill>
                <a:schemeClr val="dk1"/>
              </a:solidFill>
              <a:latin typeface="Poppins"/>
              <a:ea typeface="Poppins"/>
              <a:cs typeface="Poppins"/>
              <a:sym typeface="Poppins"/>
            </a:endParaRPr>
          </a:p>
        </p:txBody>
      </p:sp>
      <p:pic>
        <p:nvPicPr>
          <p:cNvPr id="1726" name="Google Shape;1726;p45"/>
          <p:cNvPicPr preferRelativeResize="0"/>
          <p:nvPr/>
        </p:nvPicPr>
        <p:blipFill>
          <a:blip r:embed="rId3">
            <a:alphaModFix/>
          </a:blip>
          <a:stretch>
            <a:fillRect/>
          </a:stretch>
        </p:blipFill>
        <p:spPr>
          <a:xfrm>
            <a:off x="1160025" y="3700100"/>
            <a:ext cx="1676500" cy="807450"/>
          </a:xfrm>
          <a:prstGeom prst="rect">
            <a:avLst/>
          </a:prstGeom>
          <a:noFill/>
          <a:ln>
            <a:noFill/>
          </a:ln>
        </p:spPr>
      </p:pic>
      <p:pic>
        <p:nvPicPr>
          <p:cNvPr id="1727" name="Google Shape;1727;p45"/>
          <p:cNvPicPr preferRelativeResize="0"/>
          <p:nvPr/>
        </p:nvPicPr>
        <p:blipFill>
          <a:blip r:embed="rId4">
            <a:alphaModFix/>
          </a:blip>
          <a:stretch>
            <a:fillRect/>
          </a:stretch>
        </p:blipFill>
        <p:spPr>
          <a:xfrm>
            <a:off x="3107975" y="3700100"/>
            <a:ext cx="1857159" cy="807450"/>
          </a:xfrm>
          <a:prstGeom prst="rect">
            <a:avLst/>
          </a:prstGeom>
          <a:noFill/>
          <a:ln>
            <a:noFill/>
          </a:ln>
        </p:spPr>
      </p:pic>
      <p:pic>
        <p:nvPicPr>
          <p:cNvPr id="1728" name="Google Shape;1728;p45"/>
          <p:cNvPicPr preferRelativeResize="0"/>
          <p:nvPr/>
        </p:nvPicPr>
        <p:blipFill>
          <a:blip r:embed="rId5">
            <a:alphaModFix/>
          </a:blip>
          <a:stretch>
            <a:fillRect/>
          </a:stretch>
        </p:blipFill>
        <p:spPr>
          <a:xfrm>
            <a:off x="5236575" y="3700100"/>
            <a:ext cx="3166696" cy="807450"/>
          </a:xfrm>
          <a:prstGeom prst="rect">
            <a:avLst/>
          </a:prstGeom>
          <a:noFill/>
          <a:ln>
            <a:noFill/>
          </a:ln>
        </p:spPr>
      </p:pic>
      <p:sp>
        <p:nvSpPr>
          <p:cNvPr id="1729" name="Google Shape;1729;p45"/>
          <p:cNvSpPr txBox="1"/>
          <p:nvPr/>
        </p:nvSpPr>
        <p:spPr>
          <a:xfrm>
            <a:off x="2402250" y="4804800"/>
            <a:ext cx="4196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latin typeface="Poppins"/>
                <a:ea typeface="Poppins"/>
                <a:cs typeface="Poppins"/>
                <a:sym typeface="Poppins"/>
              </a:rPr>
              <a:t>Some sample </a:t>
            </a:r>
            <a:r>
              <a:rPr b="1" lang="en" sz="1000">
                <a:solidFill>
                  <a:schemeClr val="dk1"/>
                </a:solidFill>
                <a:latin typeface="Poppins"/>
                <a:ea typeface="Poppins"/>
                <a:cs typeface="Poppins"/>
                <a:sym typeface="Poppins"/>
              </a:rPr>
              <a:t>generated </a:t>
            </a:r>
            <a:r>
              <a:rPr b="1" lang="en" sz="1000">
                <a:solidFill>
                  <a:schemeClr val="dk1"/>
                </a:solidFill>
                <a:latin typeface="Poppins"/>
                <a:ea typeface="Poppins"/>
                <a:cs typeface="Poppins"/>
                <a:sym typeface="Poppins"/>
              </a:rPr>
              <a:t>words</a:t>
            </a:r>
            <a:endParaRPr b="1" sz="1000">
              <a:solidFill>
                <a:schemeClr val="dk1"/>
              </a:solidFill>
              <a:latin typeface="Poppins"/>
              <a:ea typeface="Poppins"/>
              <a:cs typeface="Poppins"/>
              <a:sym typeface="Poppins"/>
            </a:endParaRPr>
          </a:p>
        </p:txBody>
      </p:sp>
      <p:sp>
        <p:nvSpPr>
          <p:cNvPr id="1730" name="Google Shape;1730;p45"/>
          <p:cNvSpPr txBox="1"/>
          <p:nvPr/>
        </p:nvSpPr>
        <p:spPr>
          <a:xfrm>
            <a:off x="3737450" y="4586675"/>
            <a:ext cx="598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भाभी</a:t>
            </a:r>
            <a:endParaRPr sz="900">
              <a:solidFill>
                <a:schemeClr val="dk1"/>
              </a:solidFill>
              <a:latin typeface="Poppins"/>
              <a:ea typeface="Poppins"/>
              <a:cs typeface="Poppins"/>
              <a:sym typeface="Poppins"/>
            </a:endParaRPr>
          </a:p>
        </p:txBody>
      </p:sp>
      <p:sp>
        <p:nvSpPr>
          <p:cNvPr id="1731" name="Google Shape;1731;p45"/>
          <p:cNvSpPr txBox="1"/>
          <p:nvPr/>
        </p:nvSpPr>
        <p:spPr>
          <a:xfrm>
            <a:off x="1699175" y="4586675"/>
            <a:ext cx="598200" cy="323100"/>
          </a:xfrm>
          <a:prstGeom prst="rect">
            <a:avLst/>
          </a:prstGeom>
          <a:noFill/>
          <a:ln>
            <a:noFill/>
          </a:ln>
        </p:spPr>
        <p:txBody>
          <a:bodyPr anchorCtr="0" anchor="t" bIns="91425" lIns="91425" spcFirstLastPara="1" rIns="91425" wrap="square" tIns="91425">
            <a:spAutoFit/>
          </a:bodyPr>
          <a:lstStyle/>
          <a:p>
            <a:pPr indent="0" lvl="0" marL="0" marR="38100" rtl="0" algn="ctr">
              <a:lnSpc>
                <a:spcPct val="114285"/>
              </a:lnSpc>
              <a:spcBef>
                <a:spcPts val="0"/>
              </a:spcBef>
              <a:spcAft>
                <a:spcPts val="0"/>
              </a:spcAft>
              <a:buNone/>
            </a:pPr>
            <a:r>
              <a:rPr lang="en" sz="900">
                <a:solidFill>
                  <a:schemeClr val="dk1"/>
                </a:solidFill>
              </a:rPr>
              <a:t>पीटते</a:t>
            </a:r>
            <a:endParaRPr sz="900">
              <a:solidFill>
                <a:schemeClr val="dk1"/>
              </a:solidFill>
              <a:latin typeface="Poppins"/>
              <a:ea typeface="Poppins"/>
              <a:cs typeface="Poppins"/>
              <a:sym typeface="Poppins"/>
            </a:endParaRPr>
          </a:p>
        </p:txBody>
      </p:sp>
      <p:sp>
        <p:nvSpPr>
          <p:cNvPr id="1732" name="Google Shape;1732;p45"/>
          <p:cNvSpPr txBox="1"/>
          <p:nvPr/>
        </p:nvSpPr>
        <p:spPr>
          <a:xfrm>
            <a:off x="6236875" y="4586675"/>
            <a:ext cx="116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जनकोशिका</a:t>
            </a:r>
            <a:endParaRPr>
              <a:solidFill>
                <a:schemeClr val="dk1"/>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sp>
        <p:nvSpPr>
          <p:cNvPr id="1737" name="Google Shape;1737;p46"/>
          <p:cNvSpPr txBox="1"/>
          <p:nvPr>
            <p:ph type="title"/>
          </p:nvPr>
        </p:nvSpPr>
        <p:spPr>
          <a:xfrm>
            <a:off x="363750" y="276200"/>
            <a:ext cx="797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Final Dataset for Model Training</a:t>
            </a:r>
            <a:endParaRPr sz="2800"/>
          </a:p>
        </p:txBody>
      </p:sp>
      <p:sp>
        <p:nvSpPr>
          <p:cNvPr id="1738" name="Google Shape;1738;p46"/>
          <p:cNvSpPr txBox="1"/>
          <p:nvPr/>
        </p:nvSpPr>
        <p:spPr>
          <a:xfrm>
            <a:off x="470550" y="1150475"/>
            <a:ext cx="7765500" cy="11013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We also generated typed hindi words </a:t>
            </a:r>
            <a:r>
              <a:rPr lang="en" sz="1500">
                <a:solidFill>
                  <a:schemeClr val="dk1"/>
                </a:solidFill>
                <a:latin typeface="Poppins"/>
                <a:ea typeface="Poppins"/>
                <a:cs typeface="Poppins"/>
                <a:sym typeface="Poppins"/>
              </a:rPr>
              <a:t>parallely</a:t>
            </a:r>
            <a:r>
              <a:rPr lang="en" sz="1500">
                <a:solidFill>
                  <a:schemeClr val="dk1"/>
                </a:solidFill>
                <a:latin typeface="Poppins"/>
                <a:ea typeface="Poppins"/>
                <a:cs typeface="Poppins"/>
                <a:sym typeface="Poppins"/>
              </a:rPr>
              <a:t> to handwritten hindi words to make the training dataset for our Pix2Pix model.</a:t>
            </a:r>
            <a:endParaRPr sz="1500">
              <a:solidFill>
                <a:schemeClr val="dk1"/>
              </a:solidFill>
              <a:latin typeface="Poppins"/>
              <a:ea typeface="Poppins"/>
              <a:cs typeface="Poppins"/>
              <a:sym typeface="Poppins"/>
            </a:endParaRPr>
          </a:p>
          <a:p>
            <a:pPr indent="0" lvl="0" marL="457200" rtl="0" algn="l">
              <a:lnSpc>
                <a:spcPct val="115000"/>
              </a:lnSpc>
              <a:spcBef>
                <a:spcPts val="0"/>
              </a:spcBef>
              <a:spcAft>
                <a:spcPts val="0"/>
              </a:spcAft>
              <a:buNone/>
            </a:pPr>
            <a:r>
              <a:t/>
            </a:r>
            <a:endParaRPr sz="1500">
              <a:solidFill>
                <a:schemeClr val="dk1"/>
              </a:solidFill>
              <a:latin typeface="Poppins"/>
              <a:ea typeface="Poppins"/>
              <a:cs typeface="Poppins"/>
              <a:sym typeface="Poppins"/>
            </a:endParaRPr>
          </a:p>
          <a:p>
            <a:pPr indent="-323850" lvl="0" marL="457200" rtl="0" algn="l">
              <a:lnSpc>
                <a:spcPct val="115000"/>
              </a:lnSpc>
              <a:spcBef>
                <a:spcPts val="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Standard “Amiko-regular” font was used to create the typed hindi words.</a:t>
            </a:r>
            <a:endParaRPr sz="1500">
              <a:solidFill>
                <a:schemeClr val="dk1"/>
              </a:solidFill>
              <a:latin typeface="Poppins"/>
              <a:ea typeface="Poppins"/>
              <a:cs typeface="Poppins"/>
              <a:sym typeface="Poppins"/>
            </a:endParaRPr>
          </a:p>
        </p:txBody>
      </p:sp>
      <p:pic>
        <p:nvPicPr>
          <p:cNvPr id="1739" name="Google Shape;1739;p46"/>
          <p:cNvPicPr preferRelativeResize="0"/>
          <p:nvPr/>
        </p:nvPicPr>
        <p:blipFill>
          <a:blip r:embed="rId3">
            <a:alphaModFix/>
          </a:blip>
          <a:stretch>
            <a:fillRect/>
          </a:stretch>
        </p:blipFill>
        <p:spPr>
          <a:xfrm>
            <a:off x="956125" y="2519450"/>
            <a:ext cx="1630600" cy="815300"/>
          </a:xfrm>
          <a:prstGeom prst="rect">
            <a:avLst/>
          </a:prstGeom>
          <a:noFill/>
          <a:ln>
            <a:noFill/>
          </a:ln>
        </p:spPr>
      </p:pic>
      <p:pic>
        <p:nvPicPr>
          <p:cNvPr id="1740" name="Google Shape;1740;p46"/>
          <p:cNvPicPr preferRelativeResize="0"/>
          <p:nvPr/>
        </p:nvPicPr>
        <p:blipFill>
          <a:blip r:embed="rId4">
            <a:alphaModFix/>
          </a:blip>
          <a:stretch>
            <a:fillRect/>
          </a:stretch>
        </p:blipFill>
        <p:spPr>
          <a:xfrm>
            <a:off x="6024093" y="2519450"/>
            <a:ext cx="1630583" cy="815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sp>
        <p:nvSpPr>
          <p:cNvPr id="1745" name="Google Shape;1745;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Pix2Pix Architecture</a:t>
            </a:r>
            <a:endParaRPr/>
          </a:p>
        </p:txBody>
      </p:sp>
      <p:pic>
        <p:nvPicPr>
          <p:cNvPr id="1746" name="Google Shape;1746;p47"/>
          <p:cNvPicPr preferRelativeResize="0"/>
          <p:nvPr/>
        </p:nvPicPr>
        <p:blipFill>
          <a:blip r:embed="rId3">
            <a:alphaModFix/>
          </a:blip>
          <a:stretch>
            <a:fillRect/>
          </a:stretch>
        </p:blipFill>
        <p:spPr>
          <a:xfrm>
            <a:off x="720000" y="1559450"/>
            <a:ext cx="4981575" cy="923925"/>
          </a:xfrm>
          <a:prstGeom prst="rect">
            <a:avLst/>
          </a:prstGeom>
          <a:noFill/>
          <a:ln>
            <a:noFill/>
          </a:ln>
        </p:spPr>
      </p:pic>
      <p:pic>
        <p:nvPicPr>
          <p:cNvPr id="1747" name="Google Shape;1747;p47"/>
          <p:cNvPicPr preferRelativeResize="0"/>
          <p:nvPr/>
        </p:nvPicPr>
        <p:blipFill>
          <a:blip r:embed="rId4">
            <a:alphaModFix/>
          </a:blip>
          <a:stretch>
            <a:fillRect/>
          </a:stretch>
        </p:blipFill>
        <p:spPr>
          <a:xfrm>
            <a:off x="720000" y="2681150"/>
            <a:ext cx="5324475" cy="981075"/>
          </a:xfrm>
          <a:prstGeom prst="rect">
            <a:avLst/>
          </a:prstGeom>
          <a:noFill/>
          <a:ln>
            <a:noFill/>
          </a:ln>
        </p:spPr>
      </p:pic>
      <p:sp>
        <p:nvSpPr>
          <p:cNvPr id="1748" name="Google Shape;1748;p47"/>
          <p:cNvSpPr txBox="1"/>
          <p:nvPr/>
        </p:nvSpPr>
        <p:spPr>
          <a:xfrm>
            <a:off x="6044475" y="1617750"/>
            <a:ext cx="3106500" cy="5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GAN Loss of Unconditional Variant (typically there is no context ‘x’ taken by generator G)</a:t>
            </a:r>
            <a:endParaRPr>
              <a:solidFill>
                <a:schemeClr val="dk1"/>
              </a:solidFill>
              <a:latin typeface="Poppins"/>
              <a:ea typeface="Poppins"/>
              <a:cs typeface="Poppins"/>
              <a:sym typeface="Poppins"/>
            </a:endParaRPr>
          </a:p>
        </p:txBody>
      </p:sp>
      <p:sp>
        <p:nvSpPr>
          <p:cNvPr id="1749" name="Google Shape;1749;p47"/>
          <p:cNvSpPr txBox="1"/>
          <p:nvPr/>
        </p:nvSpPr>
        <p:spPr>
          <a:xfrm>
            <a:off x="6263075" y="2876338"/>
            <a:ext cx="2887800" cy="5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GAN Loss of conditional Variant</a:t>
            </a:r>
            <a:endParaRPr>
              <a:solidFill>
                <a:schemeClr val="dk1"/>
              </a:solidFill>
              <a:latin typeface="Poppins"/>
              <a:ea typeface="Poppins"/>
              <a:cs typeface="Poppins"/>
              <a:sym typeface="Poppins"/>
            </a:endParaRPr>
          </a:p>
        </p:txBody>
      </p:sp>
      <p:sp>
        <p:nvSpPr>
          <p:cNvPr id="1750" name="Google Shape;1750;p47"/>
          <p:cNvSpPr txBox="1"/>
          <p:nvPr/>
        </p:nvSpPr>
        <p:spPr>
          <a:xfrm>
            <a:off x="720000" y="3947225"/>
            <a:ext cx="8105700" cy="5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D(y) is the discriminator’s estimate that a real sample y is indeed real.</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D(G(x,z)) is the discriminator's estimate that the generated sample G(x,z) is real.</a:t>
            </a:r>
            <a:endParaRPr>
              <a:solidFill>
                <a:schemeClr val="dk1"/>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sp>
        <p:nvSpPr>
          <p:cNvPr id="1755" name="Google Shape;1755;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Pix2Pix Architecture</a:t>
            </a:r>
            <a:endParaRPr/>
          </a:p>
        </p:txBody>
      </p:sp>
      <p:pic>
        <p:nvPicPr>
          <p:cNvPr id="1756" name="Google Shape;1756;p48"/>
          <p:cNvPicPr preferRelativeResize="0"/>
          <p:nvPr/>
        </p:nvPicPr>
        <p:blipFill>
          <a:blip r:embed="rId3">
            <a:alphaModFix/>
          </a:blip>
          <a:stretch>
            <a:fillRect/>
          </a:stretch>
        </p:blipFill>
        <p:spPr>
          <a:xfrm>
            <a:off x="821425" y="1170125"/>
            <a:ext cx="3867150" cy="571500"/>
          </a:xfrm>
          <a:prstGeom prst="rect">
            <a:avLst/>
          </a:prstGeom>
          <a:noFill/>
          <a:ln>
            <a:noFill/>
          </a:ln>
        </p:spPr>
      </p:pic>
      <p:sp>
        <p:nvSpPr>
          <p:cNvPr id="1757" name="Google Shape;1757;p48"/>
          <p:cNvSpPr txBox="1"/>
          <p:nvPr/>
        </p:nvSpPr>
        <p:spPr>
          <a:xfrm>
            <a:off x="4936375" y="1160525"/>
            <a:ext cx="4055700" cy="5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L1 Loss between actual image and generated image to </a:t>
            </a:r>
            <a:r>
              <a:rPr lang="en">
                <a:solidFill>
                  <a:schemeClr val="dk1"/>
                </a:solidFill>
                <a:latin typeface="Poppins"/>
                <a:ea typeface="Poppins"/>
                <a:cs typeface="Poppins"/>
                <a:sym typeface="Poppins"/>
              </a:rPr>
              <a:t>encourage</a:t>
            </a:r>
            <a:r>
              <a:rPr lang="en">
                <a:solidFill>
                  <a:schemeClr val="dk1"/>
                </a:solidFill>
                <a:latin typeface="Poppins"/>
                <a:ea typeface="Poppins"/>
                <a:cs typeface="Poppins"/>
                <a:sym typeface="Poppins"/>
              </a:rPr>
              <a:t> less blurring</a:t>
            </a:r>
            <a:endParaRPr>
              <a:solidFill>
                <a:schemeClr val="dk1"/>
              </a:solidFill>
              <a:latin typeface="Poppins"/>
              <a:ea typeface="Poppins"/>
              <a:cs typeface="Poppins"/>
              <a:sym typeface="Poppins"/>
            </a:endParaRPr>
          </a:p>
        </p:txBody>
      </p:sp>
      <p:pic>
        <p:nvPicPr>
          <p:cNvPr id="1758" name="Google Shape;1758;p48"/>
          <p:cNvPicPr preferRelativeResize="0"/>
          <p:nvPr/>
        </p:nvPicPr>
        <p:blipFill>
          <a:blip r:embed="rId4">
            <a:alphaModFix/>
          </a:blip>
          <a:stretch>
            <a:fillRect/>
          </a:stretch>
        </p:blipFill>
        <p:spPr>
          <a:xfrm>
            <a:off x="821425" y="2618000"/>
            <a:ext cx="5781675" cy="1123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Pix2Pix Architecture</a:t>
            </a:r>
            <a:endParaRPr/>
          </a:p>
        </p:txBody>
      </p:sp>
      <p:sp>
        <p:nvSpPr>
          <p:cNvPr id="1764" name="Google Shape;1764;p49"/>
          <p:cNvSpPr txBox="1"/>
          <p:nvPr/>
        </p:nvSpPr>
        <p:spPr>
          <a:xfrm>
            <a:off x="720000" y="1107475"/>
            <a:ext cx="5064300" cy="5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The Generator</a:t>
            </a:r>
            <a:endParaRPr b="1">
              <a:solidFill>
                <a:schemeClr val="dk1"/>
              </a:solidFill>
              <a:latin typeface="Poppins"/>
              <a:ea typeface="Poppins"/>
              <a:cs typeface="Poppins"/>
              <a:sym typeface="Poppins"/>
            </a:endParaRPr>
          </a:p>
        </p:txBody>
      </p:sp>
      <p:pic>
        <p:nvPicPr>
          <p:cNvPr id="1765" name="Google Shape;1765;p49"/>
          <p:cNvPicPr preferRelativeResize="0"/>
          <p:nvPr/>
        </p:nvPicPr>
        <p:blipFill>
          <a:blip r:embed="rId3">
            <a:alphaModFix/>
          </a:blip>
          <a:stretch>
            <a:fillRect/>
          </a:stretch>
        </p:blipFill>
        <p:spPr>
          <a:xfrm>
            <a:off x="388650" y="1453675"/>
            <a:ext cx="5395650" cy="3570250"/>
          </a:xfrm>
          <a:prstGeom prst="rect">
            <a:avLst/>
          </a:prstGeom>
          <a:noFill/>
          <a:ln>
            <a:noFill/>
          </a:ln>
        </p:spPr>
      </p:pic>
      <p:sp>
        <p:nvSpPr>
          <p:cNvPr id="1766" name="Google Shape;1766;p49"/>
          <p:cNvSpPr txBox="1"/>
          <p:nvPr/>
        </p:nvSpPr>
        <p:spPr>
          <a:xfrm>
            <a:off x="6115650" y="1453675"/>
            <a:ext cx="2604300" cy="22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Skip connections help preserve fine details that would otherwise be lost if only the </a:t>
            </a:r>
            <a:r>
              <a:rPr lang="en">
                <a:solidFill>
                  <a:schemeClr val="dk1"/>
                </a:solidFill>
                <a:latin typeface="Poppins"/>
                <a:ea typeface="Poppins"/>
                <a:cs typeface="Poppins"/>
                <a:sym typeface="Poppins"/>
              </a:rPr>
              <a:t>bottleneck</a:t>
            </a:r>
            <a:r>
              <a:rPr lang="en">
                <a:solidFill>
                  <a:schemeClr val="dk1"/>
                </a:solidFill>
                <a:latin typeface="Poppins"/>
                <a:ea typeface="Poppins"/>
                <a:cs typeface="Poppins"/>
                <a:sym typeface="Poppins"/>
              </a:rPr>
              <a:t> feature was to be upsampled.</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Provides Alternate paths for gradients to flow leading to relatively faster training times.</a:t>
            </a:r>
            <a:endParaRPr>
              <a:solidFill>
                <a:schemeClr val="dk1"/>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Pix2Pix Architecture</a:t>
            </a:r>
            <a:endParaRPr/>
          </a:p>
        </p:txBody>
      </p:sp>
      <p:sp>
        <p:nvSpPr>
          <p:cNvPr id="1772" name="Google Shape;1772;p50"/>
          <p:cNvSpPr txBox="1"/>
          <p:nvPr/>
        </p:nvSpPr>
        <p:spPr>
          <a:xfrm>
            <a:off x="720000" y="1107475"/>
            <a:ext cx="5064300" cy="5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The Discriminator</a:t>
            </a:r>
            <a:endParaRPr b="1">
              <a:solidFill>
                <a:schemeClr val="dk1"/>
              </a:solidFill>
              <a:latin typeface="Poppins"/>
              <a:ea typeface="Poppins"/>
              <a:cs typeface="Poppins"/>
              <a:sym typeface="Poppins"/>
            </a:endParaRPr>
          </a:p>
        </p:txBody>
      </p:sp>
      <p:pic>
        <p:nvPicPr>
          <p:cNvPr id="1773" name="Google Shape;1773;p50"/>
          <p:cNvPicPr preferRelativeResize="0"/>
          <p:nvPr/>
        </p:nvPicPr>
        <p:blipFill>
          <a:blip r:embed="rId3">
            <a:alphaModFix/>
          </a:blip>
          <a:stretch>
            <a:fillRect/>
          </a:stretch>
        </p:blipFill>
        <p:spPr>
          <a:xfrm>
            <a:off x="1666575" y="1589750"/>
            <a:ext cx="5810851" cy="30353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33"/>
          <p:cNvSpPr txBox="1"/>
          <p:nvPr>
            <p:ph idx="1" type="subTitle"/>
          </p:nvPr>
        </p:nvSpPr>
        <p:spPr>
          <a:xfrm>
            <a:off x="698175" y="2251100"/>
            <a:ext cx="6785400" cy="9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at hand is to Develop a tool that converts typed Hindi text into realistic handwriting, enabling users to generate handwritten documents and notes for digital use.</a:t>
            </a:r>
            <a:endParaRPr/>
          </a:p>
        </p:txBody>
      </p:sp>
      <p:grpSp>
        <p:nvGrpSpPr>
          <p:cNvPr id="1456" name="Google Shape;1456;p33"/>
          <p:cNvGrpSpPr/>
          <p:nvPr/>
        </p:nvGrpSpPr>
        <p:grpSpPr>
          <a:xfrm>
            <a:off x="-374387" y="3354325"/>
            <a:ext cx="3922590" cy="2969900"/>
            <a:chOff x="-374387" y="3354325"/>
            <a:chExt cx="3922590" cy="2969900"/>
          </a:xfrm>
        </p:grpSpPr>
        <p:pic>
          <p:nvPicPr>
            <p:cNvPr id="1457" name="Google Shape;1457;p33"/>
            <p:cNvPicPr preferRelativeResize="0"/>
            <p:nvPr/>
          </p:nvPicPr>
          <p:blipFill rotWithShape="1">
            <a:blip r:embed="rId3">
              <a:alphaModFix/>
            </a:blip>
            <a:srcRect b="26177" l="16960" r="7121" t="24718"/>
            <a:stretch/>
          </p:blipFill>
          <p:spPr>
            <a:xfrm>
              <a:off x="-374387" y="3354325"/>
              <a:ext cx="3891276" cy="2969900"/>
            </a:xfrm>
            <a:prstGeom prst="rect">
              <a:avLst/>
            </a:prstGeom>
            <a:noFill/>
            <a:ln>
              <a:noFill/>
            </a:ln>
          </p:spPr>
        </p:pic>
        <p:grpSp>
          <p:nvGrpSpPr>
            <p:cNvPr id="1458" name="Google Shape;1458;p33"/>
            <p:cNvGrpSpPr/>
            <p:nvPr/>
          </p:nvGrpSpPr>
          <p:grpSpPr>
            <a:xfrm>
              <a:off x="1853583" y="4445557"/>
              <a:ext cx="1694620" cy="1360169"/>
              <a:chOff x="7945225" y="4302000"/>
              <a:chExt cx="904666" cy="726121"/>
            </a:xfrm>
          </p:grpSpPr>
          <p:sp>
            <p:nvSpPr>
              <p:cNvPr id="1459" name="Google Shape;1459;p33"/>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3"/>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3"/>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62" name="Google Shape;1462;p33"/>
          <p:cNvSpPr txBox="1"/>
          <p:nvPr>
            <p:ph type="title"/>
          </p:nvPr>
        </p:nvSpPr>
        <p:spPr>
          <a:xfrm>
            <a:off x="643875" y="872100"/>
            <a:ext cx="6839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Statement</a:t>
            </a:r>
            <a:endParaRPr/>
          </a:p>
        </p:txBody>
      </p:sp>
      <p:grpSp>
        <p:nvGrpSpPr>
          <p:cNvPr id="1463" name="Google Shape;1463;p33"/>
          <p:cNvGrpSpPr/>
          <p:nvPr/>
        </p:nvGrpSpPr>
        <p:grpSpPr>
          <a:xfrm>
            <a:off x="6487513" y="-1301175"/>
            <a:ext cx="4268216" cy="6666030"/>
            <a:chOff x="6128138" y="-1301175"/>
            <a:chExt cx="4268216" cy="6666030"/>
          </a:xfrm>
        </p:grpSpPr>
        <p:sp>
          <p:nvSpPr>
            <p:cNvPr id="1464" name="Google Shape;1464;p33"/>
            <p:cNvSpPr/>
            <p:nvPr/>
          </p:nvSpPr>
          <p:spPr>
            <a:xfrm>
              <a:off x="6368175" y="103161"/>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3"/>
            <p:cNvSpPr/>
            <p:nvPr/>
          </p:nvSpPr>
          <p:spPr>
            <a:xfrm>
              <a:off x="6711143" y="81300"/>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3"/>
            <p:cNvSpPr/>
            <p:nvPr/>
          </p:nvSpPr>
          <p:spPr>
            <a:xfrm>
              <a:off x="7243039" y="2456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3"/>
            <p:cNvSpPr/>
            <p:nvPr/>
          </p:nvSpPr>
          <p:spPr>
            <a:xfrm>
              <a:off x="6875804" y="622450"/>
              <a:ext cx="1860443" cy="4595326"/>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3"/>
            <p:cNvSpPr/>
            <p:nvPr/>
          </p:nvSpPr>
          <p:spPr>
            <a:xfrm>
              <a:off x="6573850" y="621225"/>
              <a:ext cx="1860443" cy="4595326"/>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9" name="Google Shape;1469;p33"/>
            <p:cNvPicPr preferRelativeResize="0"/>
            <p:nvPr/>
          </p:nvPicPr>
          <p:blipFill rotWithShape="1">
            <a:blip r:embed="rId3">
              <a:alphaModFix/>
            </a:blip>
            <a:srcRect b="26177" l="16960" r="7121" t="24718"/>
            <a:stretch/>
          </p:blipFill>
          <p:spPr>
            <a:xfrm>
              <a:off x="6128138" y="-1301175"/>
              <a:ext cx="4198516" cy="3204401"/>
            </a:xfrm>
            <a:prstGeom prst="rect">
              <a:avLst/>
            </a:prstGeom>
            <a:noFill/>
            <a:ln>
              <a:noFill/>
            </a:ln>
          </p:spPr>
        </p:pic>
        <p:grpSp>
          <p:nvGrpSpPr>
            <p:cNvPr id="1470" name="Google Shape;1470;p33"/>
            <p:cNvGrpSpPr/>
            <p:nvPr/>
          </p:nvGrpSpPr>
          <p:grpSpPr>
            <a:xfrm rot="5400000">
              <a:off x="7873341" y="4254316"/>
              <a:ext cx="708100" cy="708500"/>
              <a:chOff x="3678700" y="407275"/>
              <a:chExt cx="708100" cy="708500"/>
            </a:xfrm>
          </p:grpSpPr>
          <p:sp>
            <p:nvSpPr>
              <p:cNvPr id="1471" name="Google Shape;1471;p33"/>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3"/>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3"/>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3"/>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3"/>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3"/>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3"/>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8" name="Google Shape;1478;p33"/>
            <p:cNvGrpSpPr/>
            <p:nvPr/>
          </p:nvGrpSpPr>
          <p:grpSpPr>
            <a:xfrm rot="5400000">
              <a:off x="8639847" y="3354200"/>
              <a:ext cx="457787" cy="458045"/>
              <a:chOff x="3678700" y="407275"/>
              <a:chExt cx="708100" cy="708500"/>
            </a:xfrm>
          </p:grpSpPr>
          <p:sp>
            <p:nvSpPr>
              <p:cNvPr id="1479" name="Google Shape;1479;p33"/>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3"/>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3"/>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3"/>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3"/>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3"/>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3"/>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6" name="Google Shape;1486;p33"/>
            <p:cNvGrpSpPr/>
            <p:nvPr/>
          </p:nvGrpSpPr>
          <p:grpSpPr>
            <a:xfrm>
              <a:off x="7787267" y="539497"/>
              <a:ext cx="208184" cy="208184"/>
              <a:chOff x="8356813" y="1074288"/>
              <a:chExt cx="351900" cy="351900"/>
            </a:xfrm>
          </p:grpSpPr>
          <p:sp>
            <p:nvSpPr>
              <p:cNvPr id="1487" name="Google Shape;1487;p33"/>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3"/>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9" name="Google Shape;1489;p33"/>
            <p:cNvGrpSpPr/>
            <p:nvPr/>
          </p:nvGrpSpPr>
          <p:grpSpPr>
            <a:xfrm>
              <a:off x="7194842" y="2467660"/>
              <a:ext cx="208184" cy="208184"/>
              <a:chOff x="8356813" y="1074288"/>
              <a:chExt cx="351900" cy="351900"/>
            </a:xfrm>
          </p:grpSpPr>
          <p:sp>
            <p:nvSpPr>
              <p:cNvPr id="1490" name="Google Shape;1490;p33"/>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3"/>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2" name="Google Shape;1492;p33"/>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33"/>
          <p:cNvGrpSpPr/>
          <p:nvPr/>
        </p:nvGrpSpPr>
        <p:grpSpPr>
          <a:xfrm>
            <a:off x="796100" y="3019701"/>
            <a:ext cx="4558967" cy="134100"/>
            <a:chOff x="796100" y="3019701"/>
            <a:chExt cx="4558967" cy="134100"/>
          </a:xfrm>
        </p:grpSpPr>
        <p:sp>
          <p:nvSpPr>
            <p:cNvPr id="1494" name="Google Shape;1494;p33"/>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5" name="Google Shape;1495;p33"/>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496" name="Google Shape;1496;p33"/>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Pix2Pix Architecture</a:t>
            </a:r>
            <a:endParaRPr/>
          </a:p>
        </p:txBody>
      </p:sp>
      <p:sp>
        <p:nvSpPr>
          <p:cNvPr id="1779" name="Google Shape;1779;p51"/>
          <p:cNvSpPr txBox="1"/>
          <p:nvPr/>
        </p:nvSpPr>
        <p:spPr>
          <a:xfrm>
            <a:off x="720000" y="1107475"/>
            <a:ext cx="5064300" cy="5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Standard Optimizations</a:t>
            </a:r>
            <a:endParaRPr b="1">
              <a:solidFill>
                <a:schemeClr val="dk1"/>
              </a:solidFill>
              <a:latin typeface="Poppins"/>
              <a:ea typeface="Poppins"/>
              <a:cs typeface="Poppins"/>
              <a:sym typeface="Poppins"/>
            </a:endParaRPr>
          </a:p>
        </p:txBody>
      </p:sp>
      <p:pic>
        <p:nvPicPr>
          <p:cNvPr id="1780" name="Google Shape;1780;p51"/>
          <p:cNvPicPr preferRelativeResize="0"/>
          <p:nvPr/>
        </p:nvPicPr>
        <p:blipFill>
          <a:blip r:embed="rId3">
            <a:alphaModFix/>
          </a:blip>
          <a:stretch>
            <a:fillRect/>
          </a:stretch>
        </p:blipFill>
        <p:spPr>
          <a:xfrm>
            <a:off x="821425" y="1533075"/>
            <a:ext cx="3257550" cy="266700"/>
          </a:xfrm>
          <a:prstGeom prst="rect">
            <a:avLst/>
          </a:prstGeom>
          <a:noFill/>
          <a:ln>
            <a:noFill/>
          </a:ln>
        </p:spPr>
      </p:pic>
      <p:pic>
        <p:nvPicPr>
          <p:cNvPr id="1781" name="Google Shape;1781;p51"/>
          <p:cNvPicPr preferRelativeResize="0"/>
          <p:nvPr/>
        </p:nvPicPr>
        <p:blipFill>
          <a:blip r:embed="rId4">
            <a:alphaModFix/>
          </a:blip>
          <a:stretch>
            <a:fillRect/>
          </a:stretch>
        </p:blipFill>
        <p:spPr>
          <a:xfrm>
            <a:off x="4143825" y="1509263"/>
            <a:ext cx="2009775" cy="314325"/>
          </a:xfrm>
          <a:prstGeom prst="rect">
            <a:avLst/>
          </a:prstGeom>
          <a:noFill/>
          <a:ln>
            <a:noFill/>
          </a:ln>
        </p:spPr>
      </p:pic>
      <p:sp>
        <p:nvSpPr>
          <p:cNvPr id="1782" name="Google Shape;1782;p51"/>
          <p:cNvSpPr txBox="1"/>
          <p:nvPr/>
        </p:nvSpPr>
        <p:spPr>
          <a:xfrm>
            <a:off x="821425" y="1991950"/>
            <a:ext cx="7362600" cy="5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When Discriminator D is confident in classifying Real images as real and generated images as fake, then generator G gets very weak feedback when training, leading to slow or no learning.</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So, 			will turn out to be 0 and 				   will be close to 0.</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Using				leads to stronger gradients when computing derivatives.</a:t>
            </a:r>
            <a:endParaRPr>
              <a:solidFill>
                <a:schemeClr val="dk1"/>
              </a:solidFill>
              <a:latin typeface="Poppins"/>
              <a:ea typeface="Poppins"/>
              <a:cs typeface="Poppins"/>
              <a:sym typeface="Poppins"/>
            </a:endParaRPr>
          </a:p>
        </p:txBody>
      </p:sp>
      <p:pic>
        <p:nvPicPr>
          <p:cNvPr id="1783" name="Google Shape;1783;p51"/>
          <p:cNvPicPr preferRelativeResize="0"/>
          <p:nvPr/>
        </p:nvPicPr>
        <p:blipFill>
          <a:blip r:embed="rId5">
            <a:alphaModFix/>
          </a:blip>
          <a:stretch>
            <a:fillRect/>
          </a:stretch>
        </p:blipFill>
        <p:spPr>
          <a:xfrm>
            <a:off x="1229625" y="2947075"/>
            <a:ext cx="985325" cy="202850"/>
          </a:xfrm>
          <a:prstGeom prst="rect">
            <a:avLst/>
          </a:prstGeom>
          <a:noFill/>
          <a:ln>
            <a:noFill/>
          </a:ln>
        </p:spPr>
      </p:pic>
      <p:pic>
        <p:nvPicPr>
          <p:cNvPr id="1784" name="Google Shape;1784;p51"/>
          <p:cNvPicPr preferRelativeResize="0"/>
          <p:nvPr/>
        </p:nvPicPr>
        <p:blipFill>
          <a:blip r:embed="rId6">
            <a:alphaModFix/>
          </a:blip>
          <a:stretch>
            <a:fillRect/>
          </a:stretch>
        </p:blipFill>
        <p:spPr>
          <a:xfrm>
            <a:off x="4414313" y="2947080"/>
            <a:ext cx="1609762" cy="202850"/>
          </a:xfrm>
          <a:prstGeom prst="rect">
            <a:avLst/>
          </a:prstGeom>
          <a:noFill/>
          <a:ln>
            <a:noFill/>
          </a:ln>
        </p:spPr>
      </p:pic>
      <p:pic>
        <p:nvPicPr>
          <p:cNvPr id="1785" name="Google Shape;1785;p51"/>
          <p:cNvPicPr preferRelativeResize="0"/>
          <p:nvPr/>
        </p:nvPicPr>
        <p:blipFill>
          <a:blip r:embed="rId4">
            <a:alphaModFix/>
          </a:blip>
          <a:stretch>
            <a:fillRect/>
          </a:stretch>
        </p:blipFill>
        <p:spPr>
          <a:xfrm>
            <a:off x="1498773" y="3317661"/>
            <a:ext cx="1609750" cy="25176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Generated Image Results</a:t>
            </a:r>
            <a:endParaRPr/>
          </a:p>
        </p:txBody>
      </p:sp>
      <p:sp>
        <p:nvSpPr>
          <p:cNvPr id="1791" name="Google Shape;1791;p52"/>
          <p:cNvSpPr txBox="1"/>
          <p:nvPr/>
        </p:nvSpPr>
        <p:spPr>
          <a:xfrm>
            <a:off x="978950" y="1379625"/>
            <a:ext cx="5216100" cy="1262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Trained on 20K Images</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Test on 100K Images</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60 Epochs</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 90 Hours of Training</a:t>
            </a:r>
            <a:endParaRPr sz="1800">
              <a:solidFill>
                <a:schemeClr val="dk1"/>
              </a:solidFill>
              <a:latin typeface="Poppins"/>
              <a:ea typeface="Poppins"/>
              <a:cs typeface="Poppins"/>
              <a:sym typeface="Poppins"/>
            </a:endParaRPr>
          </a:p>
        </p:txBody>
      </p:sp>
      <p:pic>
        <p:nvPicPr>
          <p:cNvPr id="1792" name="Google Shape;1792;p52"/>
          <p:cNvPicPr preferRelativeResize="0"/>
          <p:nvPr/>
        </p:nvPicPr>
        <p:blipFill>
          <a:blip r:embed="rId3">
            <a:alphaModFix/>
          </a:blip>
          <a:stretch>
            <a:fillRect/>
          </a:stretch>
        </p:blipFill>
        <p:spPr>
          <a:xfrm>
            <a:off x="2603500" y="3250600"/>
            <a:ext cx="3936999" cy="680350"/>
          </a:xfrm>
          <a:prstGeom prst="rect">
            <a:avLst/>
          </a:prstGeom>
          <a:noFill/>
          <a:ln>
            <a:noFill/>
          </a:ln>
        </p:spPr>
      </p:pic>
      <p:pic>
        <p:nvPicPr>
          <p:cNvPr id="1793" name="Google Shape;1793;p52"/>
          <p:cNvPicPr preferRelativeResize="0"/>
          <p:nvPr/>
        </p:nvPicPr>
        <p:blipFill>
          <a:blip r:embed="rId4">
            <a:alphaModFix/>
          </a:blip>
          <a:stretch>
            <a:fillRect/>
          </a:stretch>
        </p:blipFill>
        <p:spPr>
          <a:xfrm>
            <a:off x="2603500" y="3930955"/>
            <a:ext cx="3936950" cy="680345"/>
          </a:xfrm>
          <a:prstGeom prst="rect">
            <a:avLst/>
          </a:prstGeom>
          <a:noFill/>
          <a:ln>
            <a:noFill/>
          </a:ln>
        </p:spPr>
      </p:pic>
      <p:sp>
        <p:nvSpPr>
          <p:cNvPr id="1794" name="Google Shape;1794;p52"/>
          <p:cNvSpPr txBox="1"/>
          <p:nvPr/>
        </p:nvSpPr>
        <p:spPr>
          <a:xfrm>
            <a:off x="1636650" y="3295425"/>
            <a:ext cx="966900" cy="59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Input</a:t>
            </a:r>
            <a:endParaRPr b="1" sz="1800">
              <a:solidFill>
                <a:schemeClr val="dk1"/>
              </a:solidFill>
              <a:latin typeface="Poppins"/>
              <a:ea typeface="Poppins"/>
              <a:cs typeface="Poppins"/>
              <a:sym typeface="Poppins"/>
            </a:endParaRPr>
          </a:p>
        </p:txBody>
      </p:sp>
      <p:sp>
        <p:nvSpPr>
          <p:cNvPr id="1795" name="Google Shape;1795;p52"/>
          <p:cNvSpPr txBox="1"/>
          <p:nvPr/>
        </p:nvSpPr>
        <p:spPr>
          <a:xfrm>
            <a:off x="1103700" y="3930950"/>
            <a:ext cx="1499700" cy="59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Generated</a:t>
            </a:r>
            <a:endParaRPr b="1" sz="1800">
              <a:solidFill>
                <a:schemeClr val="dk1"/>
              </a:solidFill>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using HTR Model</a:t>
            </a:r>
            <a:endParaRPr/>
          </a:p>
        </p:txBody>
      </p:sp>
      <p:sp>
        <p:nvSpPr>
          <p:cNvPr id="1801" name="Google Shape;1801;p53"/>
          <p:cNvSpPr txBox="1"/>
          <p:nvPr/>
        </p:nvSpPr>
        <p:spPr>
          <a:xfrm>
            <a:off x="842875" y="1322925"/>
            <a:ext cx="7653900" cy="3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We use Levenshtein Distance to compute Character Accuracy rate (CAR) and Word Accuracy Rate (WAR) between ground truth labels and recognized text.</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Example:</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Kitten vs sitting</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Step 1 - </a:t>
            </a:r>
            <a:r>
              <a:rPr lang="en" sz="1100"/>
              <a:t>Substitution (</a:t>
            </a:r>
            <a:r>
              <a:rPr lang="en" sz="1100">
                <a:solidFill>
                  <a:srgbClr val="188038"/>
                </a:solidFill>
                <a:latin typeface="Roboto Mono"/>
                <a:ea typeface="Roboto Mono"/>
                <a:cs typeface="Roboto Mono"/>
                <a:sym typeface="Roboto Mono"/>
              </a:rPr>
              <a:t>k → s</a:t>
            </a:r>
            <a:r>
              <a:rPr lang="en" sz="1100"/>
              <a:t>) - </a:t>
            </a:r>
            <a:r>
              <a:rPr lang="en" sz="1100">
                <a:solidFill>
                  <a:srgbClr val="188038"/>
                </a:solidFill>
                <a:latin typeface="Roboto Mono"/>
                <a:ea typeface="Roboto Mono"/>
                <a:cs typeface="Roboto Mono"/>
                <a:sym typeface="Roboto Mono"/>
              </a:rPr>
              <a:t>"kitten"</a:t>
            </a:r>
            <a:r>
              <a:rPr lang="en" sz="1100"/>
              <a:t> → </a:t>
            </a:r>
            <a:r>
              <a:rPr lang="en" sz="1100">
                <a:solidFill>
                  <a:srgbClr val="188038"/>
                </a:solidFill>
                <a:latin typeface="Roboto Mono"/>
                <a:ea typeface="Roboto Mono"/>
                <a:cs typeface="Roboto Mono"/>
                <a:sym typeface="Roboto Mono"/>
              </a:rPr>
              <a:t>"sitten"</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Poppins"/>
                <a:ea typeface="Poppins"/>
                <a:cs typeface="Poppins"/>
                <a:sym typeface="Poppins"/>
              </a:rPr>
              <a:t>Step 2 - </a:t>
            </a:r>
            <a:r>
              <a:rPr lang="en" sz="1100"/>
              <a:t>Substitution (</a:t>
            </a:r>
            <a:r>
              <a:rPr lang="en" sz="1100">
                <a:solidFill>
                  <a:srgbClr val="188038"/>
                </a:solidFill>
                <a:latin typeface="Roboto Mono"/>
                <a:ea typeface="Roboto Mono"/>
                <a:cs typeface="Roboto Mono"/>
                <a:sym typeface="Roboto Mono"/>
              </a:rPr>
              <a:t>e → i</a:t>
            </a:r>
            <a:r>
              <a:rPr lang="en" sz="1100"/>
              <a:t>) - </a:t>
            </a:r>
            <a:r>
              <a:rPr lang="en" sz="1100">
                <a:solidFill>
                  <a:srgbClr val="188038"/>
                </a:solidFill>
                <a:latin typeface="Roboto Mono"/>
                <a:ea typeface="Roboto Mono"/>
                <a:cs typeface="Roboto Mono"/>
                <a:sym typeface="Roboto Mono"/>
              </a:rPr>
              <a:t>"sitten"</a:t>
            </a:r>
            <a:r>
              <a:rPr lang="en" sz="1100"/>
              <a:t> → </a:t>
            </a:r>
            <a:r>
              <a:rPr lang="en" sz="1100">
                <a:solidFill>
                  <a:srgbClr val="188038"/>
                </a:solidFill>
                <a:latin typeface="Roboto Mono"/>
                <a:ea typeface="Roboto Mono"/>
                <a:cs typeface="Roboto Mono"/>
                <a:sym typeface="Roboto Mono"/>
              </a:rPr>
              <a:t>"sittin"</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Poppins"/>
                <a:ea typeface="Poppins"/>
                <a:cs typeface="Poppins"/>
                <a:sym typeface="Poppins"/>
              </a:rPr>
              <a:t>Step 3 - </a:t>
            </a:r>
            <a:r>
              <a:rPr lang="en" sz="1100"/>
              <a:t>Insertion (</a:t>
            </a:r>
            <a:r>
              <a:rPr lang="en" sz="1100">
                <a:solidFill>
                  <a:srgbClr val="188038"/>
                </a:solidFill>
                <a:latin typeface="Roboto Mono"/>
                <a:ea typeface="Roboto Mono"/>
                <a:cs typeface="Roboto Mono"/>
                <a:sym typeface="Roboto Mono"/>
              </a:rPr>
              <a:t>g</a:t>
            </a:r>
            <a:r>
              <a:rPr lang="en" sz="1100"/>
              <a:t> at the end) - </a:t>
            </a:r>
            <a:r>
              <a:rPr lang="en" sz="1100">
                <a:solidFill>
                  <a:srgbClr val="188038"/>
                </a:solidFill>
                <a:latin typeface="Roboto Mono"/>
                <a:ea typeface="Roboto Mono"/>
                <a:cs typeface="Roboto Mono"/>
                <a:sym typeface="Roboto Mono"/>
              </a:rPr>
              <a:t>"sittin"</a:t>
            </a:r>
            <a:r>
              <a:rPr lang="en" sz="1100"/>
              <a:t> → </a:t>
            </a:r>
            <a:r>
              <a:rPr lang="en" sz="1100">
                <a:solidFill>
                  <a:srgbClr val="188038"/>
                </a:solidFill>
                <a:latin typeface="Roboto Mono"/>
                <a:ea typeface="Roboto Mono"/>
                <a:cs typeface="Roboto Mono"/>
                <a:sym typeface="Roboto Mono"/>
              </a:rPr>
              <a:t>"sitting"</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Poppins"/>
                <a:ea typeface="Poppins"/>
                <a:cs typeface="Poppins"/>
                <a:sym typeface="Poppins"/>
              </a:rPr>
              <a:t>2 Substitutions + 1 Insertions + 0 Deletions, Edit Distance = 3</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CAR = 1 - (Edit Distance / No. Chars) = 1 - (3/6) = 0.5</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WAR = 0</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using HTR Model</a:t>
            </a:r>
            <a:endParaRPr/>
          </a:p>
        </p:txBody>
      </p:sp>
      <p:sp>
        <p:nvSpPr>
          <p:cNvPr id="1807" name="Google Shape;1807;p54"/>
          <p:cNvSpPr txBox="1"/>
          <p:nvPr/>
        </p:nvSpPr>
        <p:spPr>
          <a:xfrm>
            <a:off x="842875" y="1390950"/>
            <a:ext cx="7132500" cy="7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Results of CRNN on Real1K and Syn85K on benchmark handwritten Images</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	</a:t>
            </a:r>
            <a:r>
              <a:rPr b="1" lang="en">
                <a:solidFill>
                  <a:schemeClr val="dk1"/>
                </a:solidFill>
                <a:latin typeface="Poppins"/>
                <a:ea typeface="Poppins"/>
                <a:cs typeface="Poppins"/>
                <a:sym typeface="Poppins"/>
              </a:rPr>
              <a:t>CAR</a:t>
            </a:r>
            <a:r>
              <a:rPr lang="en">
                <a:solidFill>
                  <a:schemeClr val="dk1"/>
                </a:solidFill>
                <a:latin typeface="Poppins"/>
                <a:ea typeface="Poppins"/>
                <a:cs typeface="Poppins"/>
                <a:sym typeface="Poppins"/>
              </a:rPr>
              <a:t>: 71.65%</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	</a:t>
            </a:r>
            <a:r>
              <a:rPr b="1" lang="en">
                <a:solidFill>
                  <a:schemeClr val="dk1"/>
                </a:solidFill>
                <a:latin typeface="Poppins"/>
                <a:ea typeface="Poppins"/>
                <a:cs typeface="Poppins"/>
                <a:sym typeface="Poppins"/>
              </a:rPr>
              <a:t>WAR</a:t>
            </a:r>
            <a:r>
              <a:rPr lang="en">
                <a:solidFill>
                  <a:schemeClr val="dk1"/>
                </a:solidFill>
                <a:latin typeface="Poppins"/>
                <a:ea typeface="Poppins"/>
                <a:cs typeface="Poppins"/>
                <a:sym typeface="Poppins"/>
              </a:rPr>
              <a:t>: 25.89%</a:t>
            </a:r>
            <a:endParaRPr>
              <a:solidFill>
                <a:schemeClr val="dk1"/>
              </a:solidFill>
              <a:latin typeface="Poppins"/>
              <a:ea typeface="Poppins"/>
              <a:cs typeface="Poppins"/>
              <a:sym typeface="Poppins"/>
            </a:endParaRPr>
          </a:p>
        </p:txBody>
      </p:sp>
      <p:sp>
        <p:nvSpPr>
          <p:cNvPr id="1808" name="Google Shape;1808;p54"/>
          <p:cNvSpPr txBox="1"/>
          <p:nvPr/>
        </p:nvSpPr>
        <p:spPr>
          <a:xfrm>
            <a:off x="842875" y="2535175"/>
            <a:ext cx="5472000" cy="7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Results of CRNN on 100k generated images from Test set</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	</a:t>
            </a:r>
            <a:r>
              <a:rPr b="1" lang="en">
                <a:solidFill>
                  <a:schemeClr val="dk1"/>
                </a:solidFill>
                <a:latin typeface="Poppins"/>
                <a:ea typeface="Poppins"/>
                <a:cs typeface="Poppins"/>
                <a:sym typeface="Poppins"/>
              </a:rPr>
              <a:t>CAR</a:t>
            </a:r>
            <a:r>
              <a:rPr lang="en">
                <a:solidFill>
                  <a:schemeClr val="dk1"/>
                </a:solidFill>
                <a:latin typeface="Poppins"/>
                <a:ea typeface="Poppins"/>
                <a:cs typeface="Poppins"/>
                <a:sym typeface="Poppins"/>
              </a:rPr>
              <a:t>: 23.61%</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	</a:t>
            </a:r>
            <a:r>
              <a:rPr b="1" lang="en">
                <a:solidFill>
                  <a:schemeClr val="dk1"/>
                </a:solidFill>
                <a:latin typeface="Poppins"/>
                <a:ea typeface="Poppins"/>
                <a:cs typeface="Poppins"/>
                <a:sym typeface="Poppins"/>
              </a:rPr>
              <a:t>WAR</a:t>
            </a:r>
            <a:r>
              <a:rPr lang="en">
                <a:solidFill>
                  <a:schemeClr val="dk1"/>
                </a:solidFill>
                <a:latin typeface="Poppins"/>
                <a:ea typeface="Poppins"/>
                <a:cs typeface="Poppins"/>
                <a:sym typeface="Poppins"/>
              </a:rPr>
              <a:t>: 0.57%</a:t>
            </a:r>
            <a:endParaRPr>
              <a:solidFill>
                <a:schemeClr val="dk1"/>
              </a:solidFill>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2" name="Shape 1812"/>
        <p:cNvGrpSpPr/>
        <p:nvPr/>
      </p:nvGrpSpPr>
      <p:grpSpPr>
        <a:xfrm>
          <a:off x="0" y="0"/>
          <a:ext cx="0" cy="0"/>
          <a:chOff x="0" y="0"/>
          <a:chExt cx="0" cy="0"/>
        </a:xfrm>
      </p:grpSpPr>
      <p:sp>
        <p:nvSpPr>
          <p:cNvPr id="1813" name="Google Shape;1813;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Screenshots</a:t>
            </a:r>
            <a:endParaRPr/>
          </a:p>
        </p:txBody>
      </p:sp>
      <p:pic>
        <p:nvPicPr>
          <p:cNvPr id="1814" name="Google Shape;1814;p55"/>
          <p:cNvPicPr preferRelativeResize="0"/>
          <p:nvPr/>
        </p:nvPicPr>
        <p:blipFill>
          <a:blip r:embed="rId3">
            <a:alphaModFix/>
          </a:blip>
          <a:stretch>
            <a:fillRect/>
          </a:stretch>
        </p:blipFill>
        <p:spPr>
          <a:xfrm>
            <a:off x="1886838" y="1181950"/>
            <a:ext cx="1719955" cy="3726074"/>
          </a:xfrm>
          <a:prstGeom prst="rect">
            <a:avLst/>
          </a:prstGeom>
          <a:noFill/>
          <a:ln>
            <a:noFill/>
          </a:ln>
        </p:spPr>
      </p:pic>
      <p:pic>
        <p:nvPicPr>
          <p:cNvPr id="1815" name="Google Shape;1815;p55"/>
          <p:cNvPicPr preferRelativeResize="0"/>
          <p:nvPr/>
        </p:nvPicPr>
        <p:blipFill>
          <a:blip r:embed="rId4">
            <a:alphaModFix/>
          </a:blip>
          <a:stretch>
            <a:fillRect/>
          </a:stretch>
        </p:blipFill>
        <p:spPr>
          <a:xfrm>
            <a:off x="5556837" y="1189025"/>
            <a:ext cx="1700325" cy="3711926"/>
          </a:xfrm>
          <a:prstGeom prst="rect">
            <a:avLst/>
          </a:prstGeom>
          <a:noFill/>
          <a:ln>
            <a:noFill/>
          </a:ln>
        </p:spPr>
      </p:pic>
      <p:pic>
        <p:nvPicPr>
          <p:cNvPr id="1816" name="Google Shape;1816;p55"/>
          <p:cNvPicPr preferRelativeResize="0"/>
          <p:nvPr/>
        </p:nvPicPr>
        <p:blipFill>
          <a:blip r:embed="rId5">
            <a:alphaModFix/>
          </a:blip>
          <a:stretch>
            <a:fillRect/>
          </a:stretch>
        </p:blipFill>
        <p:spPr>
          <a:xfrm>
            <a:off x="3738980" y="1189025"/>
            <a:ext cx="1685657" cy="37119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56"/>
          <p:cNvSpPr txBox="1"/>
          <p:nvPr>
            <p:ph type="title"/>
          </p:nvPr>
        </p:nvSpPr>
        <p:spPr>
          <a:xfrm>
            <a:off x="720000" y="3797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822" name="Google Shape;1822;p56"/>
          <p:cNvSpPr txBox="1"/>
          <p:nvPr>
            <p:ph idx="1" type="body"/>
          </p:nvPr>
        </p:nvSpPr>
        <p:spPr>
          <a:xfrm>
            <a:off x="720000" y="906900"/>
            <a:ext cx="7704000" cy="4045500"/>
          </a:xfrm>
          <a:prstGeom prst="rect">
            <a:avLst/>
          </a:prstGeom>
        </p:spPr>
        <p:txBody>
          <a:bodyPr anchorCtr="0" anchor="t" bIns="91425" lIns="91425" spcFirstLastPara="1" rIns="91425" wrap="square" tIns="91425">
            <a:noAutofit/>
          </a:bodyPr>
          <a:lstStyle/>
          <a:p>
            <a:pPr indent="0" lvl="0" marL="0" rtl="0" algn="l">
              <a:lnSpc>
                <a:spcPct val="100000"/>
              </a:lnSpc>
              <a:spcBef>
                <a:spcPts val="2400"/>
              </a:spcBef>
              <a:spcAft>
                <a:spcPts val="0"/>
              </a:spcAft>
              <a:buNone/>
            </a:pPr>
            <a:r>
              <a:rPr lang="en" sz="1400">
                <a:solidFill>
                  <a:schemeClr val="dk1"/>
                </a:solidFill>
              </a:rPr>
              <a:t>[1] </a:t>
            </a:r>
            <a:r>
              <a:rPr lang="en" sz="1400" u="sng">
                <a:solidFill>
                  <a:schemeClr val="hlink"/>
                </a:solidFill>
                <a:hlinkClick r:id="rId3"/>
              </a:rPr>
              <a:t>https://ieeexplore.ieee.org/document/9179634</a:t>
            </a:r>
            <a:r>
              <a:rPr lang="en" sz="1400">
                <a:solidFill>
                  <a:schemeClr val="dk1"/>
                </a:solidFill>
              </a:rPr>
              <a:t> </a:t>
            </a:r>
            <a:endParaRPr sz="1400">
              <a:solidFill>
                <a:schemeClr val="dk1"/>
              </a:solidFill>
            </a:endParaRPr>
          </a:p>
          <a:p>
            <a:pPr indent="0" lvl="0" marL="0" rtl="0" algn="l">
              <a:lnSpc>
                <a:spcPct val="100000"/>
              </a:lnSpc>
              <a:spcBef>
                <a:spcPts val="2400"/>
              </a:spcBef>
              <a:spcAft>
                <a:spcPts val="0"/>
              </a:spcAft>
              <a:buNone/>
            </a:pPr>
            <a:r>
              <a:rPr lang="en" sz="1400">
                <a:solidFill>
                  <a:schemeClr val="dk1"/>
                </a:solidFill>
              </a:rPr>
              <a:t>[2] </a:t>
            </a:r>
            <a:r>
              <a:rPr lang="en" sz="1400" u="sng">
                <a:solidFill>
                  <a:schemeClr val="hlink"/>
                </a:solidFill>
                <a:hlinkClick r:id="rId4"/>
              </a:rPr>
              <a:t>https://docs.opencv.org/3.4/d9/db0/tutorial_hough_lines.html</a:t>
            </a:r>
            <a:r>
              <a:rPr lang="en" sz="1400">
                <a:solidFill>
                  <a:schemeClr val="dk1"/>
                </a:solidFill>
              </a:rPr>
              <a:t> </a:t>
            </a:r>
            <a:endParaRPr sz="1400">
              <a:solidFill>
                <a:schemeClr val="dk1"/>
              </a:solidFill>
            </a:endParaRPr>
          </a:p>
          <a:p>
            <a:pPr indent="0" lvl="0" marL="0" rtl="0" algn="l">
              <a:lnSpc>
                <a:spcPct val="100000"/>
              </a:lnSpc>
              <a:spcBef>
                <a:spcPts val="2400"/>
              </a:spcBef>
              <a:spcAft>
                <a:spcPts val="0"/>
              </a:spcAft>
              <a:buNone/>
            </a:pPr>
            <a:r>
              <a:rPr lang="en" sz="1400">
                <a:solidFill>
                  <a:schemeClr val="dk1"/>
                </a:solidFill>
              </a:rPr>
              <a:t>[3] </a:t>
            </a:r>
            <a:r>
              <a:rPr lang="en" sz="1400" u="sng">
                <a:solidFill>
                  <a:schemeClr val="hlink"/>
                </a:solidFill>
                <a:hlinkClick r:id="rId5"/>
              </a:rPr>
              <a:t>https://github.com/eymenefealtun/all-words-in-all-languages/tree/main/Hindi</a:t>
            </a:r>
            <a:endParaRPr sz="1400">
              <a:solidFill>
                <a:schemeClr val="dk1"/>
              </a:solidFill>
            </a:endParaRPr>
          </a:p>
          <a:p>
            <a:pPr indent="0" lvl="0" marL="0" rtl="0" algn="l">
              <a:lnSpc>
                <a:spcPct val="100000"/>
              </a:lnSpc>
              <a:spcBef>
                <a:spcPts val="2400"/>
              </a:spcBef>
              <a:spcAft>
                <a:spcPts val="600"/>
              </a:spcAft>
              <a:buNone/>
            </a:pPr>
            <a:r>
              <a:t/>
            </a:r>
            <a:endParaRPr sz="14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57"/>
          <p:cNvSpPr txBox="1"/>
          <p:nvPr>
            <p:ph type="title"/>
          </p:nvPr>
        </p:nvSpPr>
        <p:spPr>
          <a:xfrm>
            <a:off x="713225" y="2122600"/>
            <a:ext cx="7297500" cy="9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ThankYou</a:t>
            </a:r>
            <a:endParaRPr/>
          </a:p>
        </p:txBody>
      </p:sp>
      <p:grpSp>
        <p:nvGrpSpPr>
          <p:cNvPr id="1828" name="Google Shape;1828;p57"/>
          <p:cNvGrpSpPr/>
          <p:nvPr/>
        </p:nvGrpSpPr>
        <p:grpSpPr>
          <a:xfrm>
            <a:off x="-1238838" y="-2814271"/>
            <a:ext cx="6191222" cy="6569036"/>
            <a:chOff x="-1238838" y="-2814271"/>
            <a:chExt cx="6191222" cy="6569036"/>
          </a:xfrm>
        </p:grpSpPr>
        <p:pic>
          <p:nvPicPr>
            <p:cNvPr id="1829" name="Google Shape;1829;p57"/>
            <p:cNvPicPr preferRelativeResize="0"/>
            <p:nvPr/>
          </p:nvPicPr>
          <p:blipFill rotWithShape="1">
            <a:blip r:embed="rId3">
              <a:alphaModFix/>
            </a:blip>
            <a:srcRect b="26177" l="16960" r="7121" t="24718"/>
            <a:stretch/>
          </p:blipFill>
          <p:spPr>
            <a:xfrm flipH="1">
              <a:off x="-860279" y="-1155525"/>
              <a:ext cx="3615750" cy="2759625"/>
            </a:xfrm>
            <a:prstGeom prst="rect">
              <a:avLst/>
            </a:prstGeom>
            <a:noFill/>
            <a:ln>
              <a:noFill/>
            </a:ln>
          </p:spPr>
        </p:pic>
        <p:grpSp>
          <p:nvGrpSpPr>
            <p:cNvPr id="1830" name="Google Shape;1830;p57"/>
            <p:cNvGrpSpPr/>
            <p:nvPr/>
          </p:nvGrpSpPr>
          <p:grpSpPr>
            <a:xfrm>
              <a:off x="-1238838" y="-2814271"/>
              <a:ext cx="6191222" cy="6569036"/>
              <a:chOff x="-1238838" y="-2814271"/>
              <a:chExt cx="6191222" cy="6569036"/>
            </a:xfrm>
          </p:grpSpPr>
          <p:sp>
            <p:nvSpPr>
              <p:cNvPr id="1831" name="Google Shape;1831;p57"/>
              <p:cNvSpPr/>
              <p:nvPr/>
            </p:nvSpPr>
            <p:spPr>
              <a:xfrm flipH="1" rot="-2700000">
                <a:off x="-146394" y="-2093348"/>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7"/>
              <p:cNvSpPr/>
              <p:nvPr/>
            </p:nvSpPr>
            <p:spPr>
              <a:xfrm flipH="1" rot="-2700000">
                <a:off x="-515017" y="-1565448"/>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7"/>
              <p:cNvSpPr/>
              <p:nvPr/>
            </p:nvSpPr>
            <p:spPr>
              <a:xfrm flipH="1" rot="-2700000">
                <a:off x="194575" y="-1729713"/>
                <a:ext cx="3153371" cy="5119296"/>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4" name="Google Shape;1834;p57"/>
              <p:cNvGrpSpPr/>
              <p:nvPr/>
            </p:nvGrpSpPr>
            <p:grpSpPr>
              <a:xfrm>
                <a:off x="3010374" y="1407525"/>
                <a:ext cx="196674" cy="196585"/>
                <a:chOff x="1101075" y="2142375"/>
                <a:chExt cx="439200" cy="439100"/>
              </a:xfrm>
            </p:grpSpPr>
            <p:sp>
              <p:nvSpPr>
                <p:cNvPr id="1835" name="Google Shape;1835;p5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7" name="Google Shape;1837;p57"/>
              <p:cNvGrpSpPr/>
              <p:nvPr/>
            </p:nvGrpSpPr>
            <p:grpSpPr>
              <a:xfrm>
                <a:off x="1890399" y="1114475"/>
                <a:ext cx="196674" cy="196585"/>
                <a:chOff x="1101075" y="2142375"/>
                <a:chExt cx="439200" cy="439100"/>
              </a:xfrm>
            </p:grpSpPr>
            <p:sp>
              <p:nvSpPr>
                <p:cNvPr id="1838" name="Google Shape;1838;p5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0" name="Google Shape;1840;p57"/>
              <p:cNvGrpSpPr/>
              <p:nvPr/>
            </p:nvGrpSpPr>
            <p:grpSpPr>
              <a:xfrm>
                <a:off x="2755474" y="1114475"/>
                <a:ext cx="196674" cy="196585"/>
                <a:chOff x="1101075" y="2142375"/>
                <a:chExt cx="439200" cy="439100"/>
              </a:xfrm>
            </p:grpSpPr>
            <p:sp>
              <p:nvSpPr>
                <p:cNvPr id="1841" name="Google Shape;1841;p5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3" name="Google Shape;1843;p57"/>
              <p:cNvGrpSpPr/>
              <p:nvPr/>
            </p:nvGrpSpPr>
            <p:grpSpPr>
              <a:xfrm>
                <a:off x="1290099" y="539500"/>
                <a:ext cx="196674" cy="196585"/>
                <a:chOff x="1101075" y="2142375"/>
                <a:chExt cx="439200" cy="439100"/>
              </a:xfrm>
            </p:grpSpPr>
            <p:sp>
              <p:nvSpPr>
                <p:cNvPr id="1844" name="Google Shape;1844;p5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6" name="Google Shape;1846;p57"/>
              <p:cNvGrpSpPr/>
              <p:nvPr/>
            </p:nvGrpSpPr>
            <p:grpSpPr>
              <a:xfrm>
                <a:off x="2022774" y="671500"/>
                <a:ext cx="196674" cy="196585"/>
                <a:chOff x="1101075" y="2142375"/>
                <a:chExt cx="439200" cy="439100"/>
              </a:xfrm>
            </p:grpSpPr>
            <p:sp>
              <p:nvSpPr>
                <p:cNvPr id="1847" name="Google Shape;1847;p5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849" name="Google Shape;1849;p57"/>
          <p:cNvGrpSpPr/>
          <p:nvPr/>
        </p:nvGrpSpPr>
        <p:grpSpPr>
          <a:xfrm>
            <a:off x="4571996" y="2268220"/>
            <a:ext cx="5022035" cy="4764449"/>
            <a:chOff x="4571996" y="2268220"/>
            <a:chExt cx="5022035" cy="4764449"/>
          </a:xfrm>
        </p:grpSpPr>
        <p:pic>
          <p:nvPicPr>
            <p:cNvPr id="1850" name="Google Shape;1850;p57"/>
            <p:cNvPicPr preferRelativeResize="0"/>
            <p:nvPr/>
          </p:nvPicPr>
          <p:blipFill rotWithShape="1">
            <a:blip r:embed="rId3">
              <a:alphaModFix/>
            </a:blip>
            <a:srcRect b="26177" l="16960" r="7121" t="24718"/>
            <a:stretch/>
          </p:blipFill>
          <p:spPr>
            <a:xfrm flipH="1">
              <a:off x="5978271" y="3376950"/>
              <a:ext cx="3615750" cy="2759625"/>
            </a:xfrm>
            <a:prstGeom prst="rect">
              <a:avLst/>
            </a:prstGeom>
            <a:noFill/>
            <a:ln>
              <a:noFill/>
            </a:ln>
          </p:spPr>
        </p:pic>
        <p:grpSp>
          <p:nvGrpSpPr>
            <p:cNvPr id="1851" name="Google Shape;1851;p57"/>
            <p:cNvGrpSpPr/>
            <p:nvPr/>
          </p:nvGrpSpPr>
          <p:grpSpPr>
            <a:xfrm rot="10800000">
              <a:off x="4571996" y="2268220"/>
              <a:ext cx="5022035" cy="4764449"/>
              <a:chOff x="-494406" y="-1584825"/>
              <a:chExt cx="4397193" cy="4171657"/>
            </a:xfrm>
          </p:grpSpPr>
          <p:grpSp>
            <p:nvGrpSpPr>
              <p:cNvPr id="1852" name="Google Shape;1852;p57"/>
              <p:cNvGrpSpPr/>
              <p:nvPr/>
            </p:nvGrpSpPr>
            <p:grpSpPr>
              <a:xfrm>
                <a:off x="245875" y="-51824"/>
                <a:ext cx="208200" cy="1824700"/>
                <a:chOff x="1040050" y="3812126"/>
                <a:chExt cx="208200" cy="1824700"/>
              </a:xfrm>
            </p:grpSpPr>
            <p:sp>
              <p:nvSpPr>
                <p:cNvPr id="1853" name="Google Shape;1853;p57"/>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7"/>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5" name="Google Shape;1855;p57"/>
              <p:cNvGrpSpPr/>
              <p:nvPr/>
            </p:nvGrpSpPr>
            <p:grpSpPr>
              <a:xfrm rot="-8100000">
                <a:off x="540898" y="-1172741"/>
                <a:ext cx="2552124" cy="3347490"/>
                <a:chOff x="2976325" y="908175"/>
                <a:chExt cx="4028179" cy="5283555"/>
              </a:xfrm>
            </p:grpSpPr>
            <p:sp>
              <p:nvSpPr>
                <p:cNvPr id="1856" name="Google Shape;1856;p57"/>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7"/>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7"/>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9" name="Google Shape;1859;p57"/>
              <p:cNvGrpSpPr/>
              <p:nvPr/>
            </p:nvGrpSpPr>
            <p:grpSpPr>
              <a:xfrm>
                <a:off x="-1" y="621223"/>
                <a:ext cx="699940" cy="478601"/>
                <a:chOff x="39722" y="4349021"/>
                <a:chExt cx="1061964" cy="726143"/>
              </a:xfrm>
            </p:grpSpPr>
            <p:grpSp>
              <p:nvGrpSpPr>
                <p:cNvPr id="1860" name="Google Shape;1860;p57"/>
                <p:cNvGrpSpPr/>
                <p:nvPr/>
              </p:nvGrpSpPr>
              <p:grpSpPr>
                <a:xfrm rot="2700000">
                  <a:off x="140502" y="4460924"/>
                  <a:ext cx="524584" cy="502337"/>
                  <a:chOff x="1189791" y="-1767331"/>
                  <a:chExt cx="904284" cy="865933"/>
                </a:xfrm>
              </p:grpSpPr>
              <p:sp>
                <p:nvSpPr>
                  <p:cNvPr id="1861" name="Google Shape;1861;p57"/>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2" name="Google Shape;1862;p57"/>
                  <p:cNvGrpSpPr/>
                  <p:nvPr/>
                </p:nvGrpSpPr>
                <p:grpSpPr>
                  <a:xfrm>
                    <a:off x="1232795" y="-1740829"/>
                    <a:ext cx="717621" cy="717392"/>
                    <a:chOff x="1483457" y="3953671"/>
                    <a:chExt cx="717621" cy="717392"/>
                  </a:xfrm>
                </p:grpSpPr>
                <p:sp>
                  <p:nvSpPr>
                    <p:cNvPr id="1863" name="Google Shape;1863;p57"/>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7"/>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7"/>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7"/>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7"/>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68" name="Google Shape;1868;p57"/>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9" name="Google Shape;1869;p57"/>
              <p:cNvGrpSpPr/>
              <p:nvPr/>
            </p:nvGrpSpPr>
            <p:grpSpPr>
              <a:xfrm>
                <a:off x="955673" y="11"/>
                <a:ext cx="592576" cy="405260"/>
                <a:chOff x="39722" y="4349021"/>
                <a:chExt cx="1061964" cy="726143"/>
              </a:xfrm>
            </p:grpSpPr>
            <p:grpSp>
              <p:nvGrpSpPr>
                <p:cNvPr id="1870" name="Google Shape;1870;p57"/>
                <p:cNvGrpSpPr/>
                <p:nvPr/>
              </p:nvGrpSpPr>
              <p:grpSpPr>
                <a:xfrm rot="2700000">
                  <a:off x="140502" y="4460924"/>
                  <a:ext cx="524584" cy="502337"/>
                  <a:chOff x="1189791" y="-1767331"/>
                  <a:chExt cx="904284" cy="865933"/>
                </a:xfrm>
              </p:grpSpPr>
              <p:sp>
                <p:nvSpPr>
                  <p:cNvPr id="1871" name="Google Shape;1871;p57"/>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2" name="Google Shape;1872;p57"/>
                  <p:cNvGrpSpPr/>
                  <p:nvPr/>
                </p:nvGrpSpPr>
                <p:grpSpPr>
                  <a:xfrm>
                    <a:off x="1232795" y="-1740829"/>
                    <a:ext cx="717621" cy="717392"/>
                    <a:chOff x="1483457" y="3953671"/>
                    <a:chExt cx="717621" cy="717392"/>
                  </a:xfrm>
                </p:grpSpPr>
                <p:sp>
                  <p:nvSpPr>
                    <p:cNvPr id="1873" name="Google Shape;1873;p57"/>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7"/>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7"/>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7"/>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7"/>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78" name="Google Shape;1878;p57"/>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9" name="Google Shape;1879;p57"/>
              <p:cNvGrpSpPr/>
              <p:nvPr/>
            </p:nvGrpSpPr>
            <p:grpSpPr>
              <a:xfrm>
                <a:off x="441574" y="-36652"/>
                <a:ext cx="699940" cy="478601"/>
                <a:chOff x="39722" y="4349021"/>
                <a:chExt cx="1061964" cy="726143"/>
              </a:xfrm>
            </p:grpSpPr>
            <p:grpSp>
              <p:nvGrpSpPr>
                <p:cNvPr id="1880" name="Google Shape;1880;p57"/>
                <p:cNvGrpSpPr/>
                <p:nvPr/>
              </p:nvGrpSpPr>
              <p:grpSpPr>
                <a:xfrm rot="2700000">
                  <a:off x="140502" y="4460924"/>
                  <a:ext cx="524584" cy="502337"/>
                  <a:chOff x="1189791" y="-1767331"/>
                  <a:chExt cx="904284" cy="865933"/>
                </a:xfrm>
              </p:grpSpPr>
              <p:sp>
                <p:nvSpPr>
                  <p:cNvPr id="1881" name="Google Shape;1881;p57"/>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2" name="Google Shape;1882;p57"/>
                  <p:cNvGrpSpPr/>
                  <p:nvPr/>
                </p:nvGrpSpPr>
                <p:grpSpPr>
                  <a:xfrm>
                    <a:off x="1232795" y="-1740829"/>
                    <a:ext cx="717621" cy="717392"/>
                    <a:chOff x="1483457" y="3953671"/>
                    <a:chExt cx="717621" cy="717392"/>
                  </a:xfrm>
                </p:grpSpPr>
                <p:sp>
                  <p:nvSpPr>
                    <p:cNvPr id="1883" name="Google Shape;1883;p57"/>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7"/>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7"/>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7"/>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7"/>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88" name="Google Shape;1888;p57"/>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9" name="Google Shape;1889;p57"/>
              <p:cNvGrpSpPr/>
              <p:nvPr/>
            </p:nvGrpSpPr>
            <p:grpSpPr>
              <a:xfrm>
                <a:off x="-494406" y="-252396"/>
                <a:ext cx="1741563" cy="1288563"/>
                <a:chOff x="-494406" y="-252396"/>
                <a:chExt cx="1741563" cy="1288563"/>
              </a:xfrm>
            </p:grpSpPr>
            <p:sp>
              <p:nvSpPr>
                <p:cNvPr id="1890" name="Google Shape;1890;p57"/>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7"/>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92" name="Google Shape;1892;p57"/>
            <p:cNvGrpSpPr/>
            <p:nvPr/>
          </p:nvGrpSpPr>
          <p:grpSpPr>
            <a:xfrm>
              <a:off x="5643425" y="4968525"/>
              <a:ext cx="439200" cy="439100"/>
              <a:chOff x="1101075" y="2142375"/>
              <a:chExt cx="439200" cy="439100"/>
            </a:xfrm>
          </p:grpSpPr>
          <p:sp>
            <p:nvSpPr>
              <p:cNvPr id="1893" name="Google Shape;1893;p5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95" name="Google Shape;1895;p57"/>
          <p:cNvGrpSpPr/>
          <p:nvPr/>
        </p:nvGrpSpPr>
        <p:grpSpPr>
          <a:xfrm>
            <a:off x="774450" y="3019701"/>
            <a:ext cx="5944442" cy="134100"/>
            <a:chOff x="774450" y="3019701"/>
            <a:chExt cx="5944442" cy="134100"/>
          </a:xfrm>
        </p:grpSpPr>
        <p:sp>
          <p:nvSpPr>
            <p:cNvPr id="1896" name="Google Shape;1896;p57"/>
            <p:cNvSpPr/>
            <p:nvPr/>
          </p:nvSpPr>
          <p:spPr>
            <a:xfrm>
              <a:off x="6584792"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7" name="Google Shape;1897;p57"/>
            <p:cNvCxnSpPr/>
            <p:nvPr/>
          </p:nvCxnSpPr>
          <p:spPr>
            <a:xfrm>
              <a:off x="774450" y="3086750"/>
              <a:ext cx="5848200" cy="0"/>
            </a:xfrm>
            <a:prstGeom prst="straightConnector1">
              <a:avLst/>
            </a:prstGeom>
            <a:noFill/>
            <a:ln cap="flat" cmpd="sng" w="9525">
              <a:solidFill>
                <a:schemeClr val="dk2"/>
              </a:solidFill>
              <a:prstDash val="solid"/>
              <a:round/>
              <a:headEnd len="med" w="med" type="none"/>
              <a:tailEnd len="med" w="med" type="none"/>
            </a:ln>
          </p:spPr>
        </p:cxnSp>
        <p:sp>
          <p:nvSpPr>
            <p:cNvPr id="1898" name="Google Shape;1898;p57"/>
            <p:cNvSpPr/>
            <p:nvPr/>
          </p:nvSpPr>
          <p:spPr>
            <a:xfrm>
              <a:off x="6614904"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58"/>
          <p:cNvSpPr txBox="1"/>
          <p:nvPr>
            <p:ph type="title"/>
          </p:nvPr>
        </p:nvSpPr>
        <p:spPr>
          <a:xfrm>
            <a:off x="774375"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Website Layout - WMAD</a:t>
            </a:r>
            <a:endParaRPr sz="2400"/>
          </a:p>
        </p:txBody>
      </p:sp>
      <p:pic>
        <p:nvPicPr>
          <p:cNvPr id="1904" name="Google Shape;1904;p58"/>
          <p:cNvPicPr preferRelativeResize="0"/>
          <p:nvPr/>
        </p:nvPicPr>
        <p:blipFill>
          <a:blip r:embed="rId3">
            <a:alphaModFix/>
          </a:blip>
          <a:stretch>
            <a:fillRect/>
          </a:stretch>
        </p:blipFill>
        <p:spPr>
          <a:xfrm>
            <a:off x="740675" y="571875"/>
            <a:ext cx="7771399" cy="436927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p59"/>
          <p:cNvSpPr txBox="1"/>
          <p:nvPr>
            <p:ph type="title"/>
          </p:nvPr>
        </p:nvSpPr>
        <p:spPr>
          <a:xfrm>
            <a:off x="774375"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Website Layout - WMAD</a:t>
            </a:r>
            <a:endParaRPr sz="2400"/>
          </a:p>
        </p:txBody>
      </p:sp>
      <p:pic>
        <p:nvPicPr>
          <p:cNvPr id="1910" name="Google Shape;1910;p59"/>
          <p:cNvPicPr preferRelativeResize="0"/>
          <p:nvPr/>
        </p:nvPicPr>
        <p:blipFill rotWithShape="1">
          <a:blip r:embed="rId3">
            <a:alphaModFix/>
          </a:blip>
          <a:srcRect b="0" l="0" r="0" t="0"/>
          <a:stretch/>
        </p:blipFill>
        <p:spPr>
          <a:xfrm>
            <a:off x="740675" y="571875"/>
            <a:ext cx="7771399" cy="436927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60"/>
          <p:cNvSpPr txBox="1"/>
          <p:nvPr/>
        </p:nvSpPr>
        <p:spPr>
          <a:xfrm>
            <a:off x="670538" y="1015537"/>
            <a:ext cx="2191800" cy="572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t/>
            </a:r>
            <a:endParaRPr b="1">
              <a:solidFill>
                <a:schemeClr val="dk1"/>
              </a:solidFill>
              <a:latin typeface="Poppins"/>
              <a:ea typeface="Poppins"/>
              <a:cs typeface="Poppins"/>
              <a:sym typeface="Poppins"/>
            </a:endParaRPr>
          </a:p>
        </p:txBody>
      </p:sp>
      <p:sp>
        <p:nvSpPr>
          <p:cNvPr id="1916" name="Google Shape;1916;p60"/>
          <p:cNvSpPr txBox="1"/>
          <p:nvPr>
            <p:ph type="title"/>
          </p:nvPr>
        </p:nvSpPr>
        <p:spPr>
          <a:xfrm>
            <a:off x="113925" y="162525"/>
            <a:ext cx="392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Workflow</a:t>
            </a:r>
            <a:endParaRPr/>
          </a:p>
        </p:txBody>
      </p:sp>
      <p:sp>
        <p:nvSpPr>
          <p:cNvPr id="1917" name="Google Shape;1917;p60"/>
          <p:cNvSpPr txBox="1"/>
          <p:nvPr/>
        </p:nvSpPr>
        <p:spPr>
          <a:xfrm>
            <a:off x="211863" y="1772150"/>
            <a:ext cx="2718900" cy="472200"/>
          </a:xfrm>
          <a:prstGeom prst="rect">
            <a:avLst/>
          </a:prstGeom>
          <a:noFill/>
          <a:ln>
            <a:noFill/>
          </a:ln>
        </p:spPr>
        <p:txBody>
          <a:bodyPr anchorCtr="0" anchor="t" bIns="91425" lIns="91425" spcFirstLastPara="1" rIns="91425" wrap="square" tIns="91425">
            <a:noAutofit/>
          </a:bodyPr>
          <a:lstStyle/>
          <a:p>
            <a:pPr indent="-336550" lvl="0" marL="228600" rtl="0" algn="ctr">
              <a:lnSpc>
                <a:spcPct val="115000"/>
              </a:lnSpc>
              <a:spcBef>
                <a:spcPts val="0"/>
              </a:spcBef>
              <a:spcAft>
                <a:spcPts val="0"/>
              </a:spcAft>
              <a:buClr>
                <a:schemeClr val="dk1"/>
              </a:buClr>
              <a:buSzPts val="1700"/>
              <a:buFont typeface="IBM Plex Mono"/>
              <a:buAutoNum type="arabicPeriod"/>
            </a:pPr>
            <a:r>
              <a:rPr b="1" lang="en" sz="1700">
                <a:solidFill>
                  <a:schemeClr val="dk1"/>
                </a:solidFill>
                <a:latin typeface="IBM Plex Mono"/>
                <a:ea typeface="IBM Plex Mono"/>
                <a:cs typeface="IBM Plex Mono"/>
                <a:sym typeface="IBM Plex Mono"/>
              </a:rPr>
              <a:t>Data Collection</a:t>
            </a:r>
            <a:endParaRPr b="1" sz="1700">
              <a:solidFill>
                <a:schemeClr val="dk1"/>
              </a:solidFill>
              <a:latin typeface="IBM Plex Mono"/>
              <a:ea typeface="IBM Plex Mono"/>
              <a:cs typeface="IBM Plex Mono"/>
              <a:sym typeface="IBM Plex Mono"/>
            </a:endParaRPr>
          </a:p>
        </p:txBody>
      </p:sp>
      <p:sp>
        <p:nvSpPr>
          <p:cNvPr id="1918" name="Google Shape;1918;p60"/>
          <p:cNvSpPr txBox="1"/>
          <p:nvPr/>
        </p:nvSpPr>
        <p:spPr>
          <a:xfrm>
            <a:off x="3032926" y="1636800"/>
            <a:ext cx="2979300" cy="41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solidFill>
                  <a:schemeClr val="dk1"/>
                </a:solidFill>
                <a:latin typeface="IBM Plex Mono"/>
                <a:ea typeface="IBM Plex Mono"/>
                <a:cs typeface="IBM Plex Mono"/>
                <a:sym typeface="IBM Plex Mono"/>
              </a:rPr>
              <a:t>2. </a:t>
            </a:r>
            <a:r>
              <a:rPr b="1" lang="en" sz="1700">
                <a:solidFill>
                  <a:schemeClr val="dk1"/>
                </a:solidFill>
                <a:latin typeface="IBM Plex Mono"/>
                <a:ea typeface="IBM Plex Mono"/>
                <a:cs typeface="IBM Plex Mono"/>
                <a:sym typeface="IBM Plex Mono"/>
              </a:rPr>
              <a:t>Data preprocessing</a:t>
            </a:r>
            <a:endParaRPr b="1" sz="1700">
              <a:solidFill>
                <a:schemeClr val="dk1"/>
              </a:solidFill>
              <a:latin typeface="IBM Plex Mono"/>
              <a:ea typeface="IBM Plex Mono"/>
              <a:cs typeface="IBM Plex Mono"/>
              <a:sym typeface="IBM Plex Mono"/>
            </a:endParaRPr>
          </a:p>
        </p:txBody>
      </p:sp>
      <p:sp>
        <p:nvSpPr>
          <p:cNvPr id="1919" name="Google Shape;1919;p60"/>
          <p:cNvSpPr txBox="1"/>
          <p:nvPr/>
        </p:nvSpPr>
        <p:spPr>
          <a:xfrm>
            <a:off x="6364863" y="1744625"/>
            <a:ext cx="2621700" cy="41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solidFill>
                  <a:schemeClr val="dk1"/>
                </a:solidFill>
                <a:latin typeface="IBM Plex Mono"/>
                <a:ea typeface="IBM Plex Mono"/>
                <a:cs typeface="IBM Plex Mono"/>
                <a:sym typeface="IBM Plex Mono"/>
              </a:rPr>
              <a:t>3. </a:t>
            </a:r>
            <a:r>
              <a:rPr b="1" lang="en" sz="1700">
                <a:solidFill>
                  <a:schemeClr val="dk1"/>
                </a:solidFill>
                <a:latin typeface="IBM Plex Mono"/>
                <a:ea typeface="IBM Plex Mono"/>
                <a:cs typeface="IBM Plex Mono"/>
                <a:sym typeface="IBM Plex Mono"/>
              </a:rPr>
              <a:t>Model Training</a:t>
            </a:r>
            <a:endParaRPr b="1" sz="1700">
              <a:solidFill>
                <a:schemeClr val="dk1"/>
              </a:solidFill>
              <a:latin typeface="IBM Plex Mono"/>
              <a:ea typeface="IBM Plex Mono"/>
              <a:cs typeface="IBM Plex Mono"/>
              <a:sym typeface="IBM Plex Mono"/>
            </a:endParaRPr>
          </a:p>
        </p:txBody>
      </p:sp>
      <p:sp>
        <p:nvSpPr>
          <p:cNvPr id="1920" name="Google Shape;1920;p60"/>
          <p:cNvSpPr txBox="1"/>
          <p:nvPr/>
        </p:nvSpPr>
        <p:spPr>
          <a:xfrm>
            <a:off x="1964038" y="3295050"/>
            <a:ext cx="2468400" cy="753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700">
                <a:solidFill>
                  <a:schemeClr val="dk1"/>
                </a:solidFill>
                <a:latin typeface="IBM Plex Mono"/>
                <a:ea typeface="IBM Plex Mono"/>
                <a:cs typeface="IBM Plex Mono"/>
                <a:sym typeface="IBM Plex Mono"/>
              </a:rPr>
              <a:t>4. Generation &amp; evaluation</a:t>
            </a:r>
            <a:endParaRPr b="1" sz="1700">
              <a:solidFill>
                <a:schemeClr val="dk1"/>
              </a:solidFill>
              <a:latin typeface="IBM Plex Mono"/>
              <a:ea typeface="IBM Plex Mono"/>
              <a:cs typeface="IBM Plex Mono"/>
              <a:sym typeface="IBM Plex Mono"/>
            </a:endParaRPr>
          </a:p>
        </p:txBody>
      </p:sp>
      <p:sp>
        <p:nvSpPr>
          <p:cNvPr id="1921" name="Google Shape;1921;p60"/>
          <p:cNvSpPr txBox="1"/>
          <p:nvPr/>
        </p:nvSpPr>
        <p:spPr>
          <a:xfrm>
            <a:off x="4706350" y="3295625"/>
            <a:ext cx="3109800" cy="753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700">
                <a:solidFill>
                  <a:schemeClr val="dk1"/>
                </a:solidFill>
                <a:latin typeface="IBM Plex Mono"/>
                <a:ea typeface="IBM Plex Mono"/>
                <a:cs typeface="IBM Plex Mono"/>
                <a:sym typeface="IBM Plex Mono"/>
              </a:rPr>
              <a:t>5. Integration of Web Application</a:t>
            </a:r>
            <a:endParaRPr b="1" sz="1700">
              <a:solidFill>
                <a:schemeClr val="dk1"/>
              </a:solidFill>
              <a:latin typeface="IBM Plex Mono"/>
              <a:ea typeface="IBM Plex Mono"/>
              <a:cs typeface="IBM Plex Mono"/>
              <a:sym typeface="IBM Plex Mono"/>
            </a:endParaRPr>
          </a:p>
        </p:txBody>
      </p:sp>
      <p:cxnSp>
        <p:nvCxnSpPr>
          <p:cNvPr id="1922" name="Google Shape;1922;p60"/>
          <p:cNvCxnSpPr>
            <a:stCxn id="1923" idx="4"/>
            <a:endCxn id="1920" idx="0"/>
          </p:cNvCxnSpPr>
          <p:nvPr/>
        </p:nvCxnSpPr>
        <p:spPr>
          <a:xfrm flipH="1" rot="-5400000">
            <a:off x="3091303" y="3187597"/>
            <a:ext cx="214500" cy="600"/>
          </a:xfrm>
          <a:prstGeom prst="bentConnector3">
            <a:avLst>
              <a:gd fmla="val 49977" name="adj1"/>
            </a:avLst>
          </a:prstGeom>
          <a:noFill/>
          <a:ln cap="flat" cmpd="sng" w="9525">
            <a:solidFill>
              <a:schemeClr val="lt2"/>
            </a:solidFill>
            <a:prstDash val="solid"/>
            <a:round/>
            <a:headEnd len="med" w="med" type="none"/>
            <a:tailEnd len="med" w="med" type="oval"/>
          </a:ln>
        </p:spPr>
      </p:cxnSp>
      <p:grpSp>
        <p:nvGrpSpPr>
          <p:cNvPr id="1924" name="Google Shape;1924;p60"/>
          <p:cNvGrpSpPr/>
          <p:nvPr/>
        </p:nvGrpSpPr>
        <p:grpSpPr>
          <a:xfrm>
            <a:off x="1676603" y="2428284"/>
            <a:ext cx="179700" cy="179700"/>
            <a:chOff x="1726066" y="2580534"/>
            <a:chExt cx="179700" cy="179700"/>
          </a:xfrm>
        </p:grpSpPr>
        <p:sp>
          <p:nvSpPr>
            <p:cNvPr id="1925" name="Google Shape;1925;p60"/>
            <p:cNvSpPr/>
            <p:nvPr/>
          </p:nvSpPr>
          <p:spPr>
            <a:xfrm>
              <a:off x="1726066" y="2580534"/>
              <a:ext cx="179700" cy="1797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0"/>
            <p:cNvSpPr/>
            <p:nvPr/>
          </p:nvSpPr>
          <p:spPr>
            <a:xfrm>
              <a:off x="1761754" y="2616214"/>
              <a:ext cx="108300" cy="108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27" name="Google Shape;1927;p60"/>
          <p:cNvCxnSpPr>
            <a:stCxn id="1917" idx="2"/>
            <a:endCxn id="1925" idx="0"/>
          </p:cNvCxnSpPr>
          <p:nvPr/>
        </p:nvCxnSpPr>
        <p:spPr>
          <a:xfrm flipH="1" rot="-5400000">
            <a:off x="1576863" y="2238800"/>
            <a:ext cx="183900" cy="195000"/>
          </a:xfrm>
          <a:prstGeom prst="bentConnector3">
            <a:avLst>
              <a:gd fmla="val 50009" name="adj1"/>
            </a:avLst>
          </a:prstGeom>
          <a:noFill/>
          <a:ln cap="flat" cmpd="sng" w="9525">
            <a:solidFill>
              <a:schemeClr val="lt2"/>
            </a:solidFill>
            <a:prstDash val="solid"/>
            <a:round/>
            <a:headEnd len="med" w="med" type="oval"/>
            <a:tailEnd len="med" w="med" type="none"/>
          </a:ln>
        </p:spPr>
      </p:cxnSp>
      <p:cxnSp>
        <p:nvCxnSpPr>
          <p:cNvPr id="1928" name="Google Shape;1928;p60"/>
          <p:cNvCxnSpPr>
            <a:endCxn id="1929" idx="0"/>
          </p:cNvCxnSpPr>
          <p:nvPr/>
        </p:nvCxnSpPr>
        <p:spPr>
          <a:xfrm flipH="1" rot="-5400000">
            <a:off x="4355153" y="2264309"/>
            <a:ext cx="332700" cy="2100"/>
          </a:xfrm>
          <a:prstGeom prst="bentConnector3">
            <a:avLst>
              <a:gd fmla="val 50000" name="adj1"/>
            </a:avLst>
          </a:prstGeom>
          <a:noFill/>
          <a:ln cap="flat" cmpd="sng" w="9525">
            <a:solidFill>
              <a:schemeClr val="lt2"/>
            </a:solidFill>
            <a:prstDash val="solid"/>
            <a:round/>
            <a:headEnd len="med" w="med" type="oval"/>
            <a:tailEnd len="med" w="med" type="none"/>
          </a:ln>
        </p:spPr>
      </p:cxnSp>
      <p:cxnSp>
        <p:nvCxnSpPr>
          <p:cNvPr id="1930" name="Google Shape;1930;p60"/>
          <p:cNvCxnSpPr>
            <a:stCxn id="1919" idx="2"/>
            <a:endCxn id="1931" idx="0"/>
          </p:cNvCxnSpPr>
          <p:nvPr/>
        </p:nvCxnSpPr>
        <p:spPr>
          <a:xfrm rot="5400000">
            <a:off x="7341363" y="2097275"/>
            <a:ext cx="271500" cy="397200"/>
          </a:xfrm>
          <a:prstGeom prst="bentConnector3">
            <a:avLst>
              <a:gd fmla="val 50009" name="adj1"/>
            </a:avLst>
          </a:prstGeom>
          <a:noFill/>
          <a:ln cap="flat" cmpd="sng" w="9525">
            <a:solidFill>
              <a:schemeClr val="lt2"/>
            </a:solidFill>
            <a:prstDash val="solid"/>
            <a:round/>
            <a:headEnd len="med" w="med" type="oval"/>
            <a:tailEnd len="med" w="med" type="none"/>
          </a:ln>
        </p:spPr>
      </p:cxnSp>
      <p:cxnSp>
        <p:nvCxnSpPr>
          <p:cNvPr id="1932" name="Google Shape;1932;p60"/>
          <p:cNvCxnSpPr>
            <a:endCxn id="1933" idx="4"/>
          </p:cNvCxnSpPr>
          <p:nvPr/>
        </p:nvCxnSpPr>
        <p:spPr>
          <a:xfrm flipH="1" rot="5400000">
            <a:off x="6305253" y="3182947"/>
            <a:ext cx="205500" cy="900"/>
          </a:xfrm>
          <a:prstGeom prst="bentConnector3">
            <a:avLst>
              <a:gd fmla="val 50000" name="adj1"/>
            </a:avLst>
          </a:prstGeom>
          <a:noFill/>
          <a:ln cap="flat" cmpd="sng" w="9525">
            <a:solidFill>
              <a:schemeClr val="lt2"/>
            </a:solidFill>
            <a:prstDash val="solid"/>
            <a:round/>
            <a:headEnd len="med" w="med" type="oval"/>
            <a:tailEnd len="med" w="med" type="none"/>
          </a:ln>
        </p:spPr>
      </p:cxnSp>
      <p:cxnSp>
        <p:nvCxnSpPr>
          <p:cNvPr id="1934" name="Google Shape;1934;p60"/>
          <p:cNvCxnSpPr>
            <a:stCxn id="1925" idx="6"/>
            <a:endCxn id="1929" idx="2"/>
          </p:cNvCxnSpPr>
          <p:nvPr/>
        </p:nvCxnSpPr>
        <p:spPr>
          <a:xfrm>
            <a:off x="1856303" y="2518134"/>
            <a:ext cx="2576400" cy="3300"/>
          </a:xfrm>
          <a:prstGeom prst="bentConnector3">
            <a:avLst>
              <a:gd fmla="val 50001" name="adj1"/>
            </a:avLst>
          </a:prstGeom>
          <a:noFill/>
          <a:ln cap="flat" cmpd="sng" w="9525">
            <a:solidFill>
              <a:schemeClr val="lt2"/>
            </a:solidFill>
            <a:prstDash val="solid"/>
            <a:round/>
            <a:headEnd len="med" w="med" type="none"/>
            <a:tailEnd len="med" w="med" type="none"/>
          </a:ln>
        </p:spPr>
      </p:cxnSp>
      <p:cxnSp>
        <p:nvCxnSpPr>
          <p:cNvPr id="1935" name="Google Shape;1935;p60"/>
          <p:cNvCxnSpPr>
            <a:stCxn id="1929" idx="6"/>
            <a:endCxn id="1931" idx="2"/>
          </p:cNvCxnSpPr>
          <p:nvPr/>
        </p:nvCxnSpPr>
        <p:spPr>
          <a:xfrm>
            <a:off x="4612403" y="2521559"/>
            <a:ext cx="2576400" cy="600"/>
          </a:xfrm>
          <a:prstGeom prst="bentConnector3">
            <a:avLst>
              <a:gd fmla="val 50001" name="adj1"/>
            </a:avLst>
          </a:prstGeom>
          <a:noFill/>
          <a:ln cap="flat" cmpd="sng" w="9525">
            <a:solidFill>
              <a:schemeClr val="lt2"/>
            </a:solidFill>
            <a:prstDash val="solid"/>
            <a:round/>
            <a:headEnd len="med" w="med" type="none"/>
            <a:tailEnd len="med" w="med" type="none"/>
          </a:ln>
        </p:spPr>
      </p:cxnSp>
      <p:cxnSp>
        <p:nvCxnSpPr>
          <p:cNvPr id="1936" name="Google Shape;1936;p60"/>
          <p:cNvCxnSpPr>
            <a:stCxn id="1931" idx="6"/>
            <a:endCxn id="1923" idx="2"/>
          </p:cNvCxnSpPr>
          <p:nvPr/>
        </p:nvCxnSpPr>
        <p:spPr>
          <a:xfrm flipH="1">
            <a:off x="3108503" y="2521522"/>
            <a:ext cx="4260000" cy="469200"/>
          </a:xfrm>
          <a:prstGeom prst="bentConnector5">
            <a:avLst>
              <a:gd fmla="val -5590" name="adj1"/>
              <a:gd fmla="val 50008" name="adj2"/>
              <a:gd fmla="val 134775" name="adj3"/>
            </a:avLst>
          </a:prstGeom>
          <a:noFill/>
          <a:ln cap="flat" cmpd="sng" w="9525">
            <a:solidFill>
              <a:schemeClr val="lt2"/>
            </a:solidFill>
            <a:prstDash val="solid"/>
            <a:round/>
            <a:headEnd len="med" w="med" type="none"/>
            <a:tailEnd len="med" w="med" type="none"/>
          </a:ln>
        </p:spPr>
      </p:cxnSp>
      <p:cxnSp>
        <p:nvCxnSpPr>
          <p:cNvPr id="1937" name="Google Shape;1937;p60"/>
          <p:cNvCxnSpPr>
            <a:stCxn id="1933" idx="2"/>
            <a:endCxn id="1923" idx="6"/>
          </p:cNvCxnSpPr>
          <p:nvPr/>
        </p:nvCxnSpPr>
        <p:spPr>
          <a:xfrm flipH="1">
            <a:off x="3288003" y="2990797"/>
            <a:ext cx="3029700" cy="600"/>
          </a:xfrm>
          <a:prstGeom prst="bentConnector3">
            <a:avLst>
              <a:gd fmla="val 49998" name="adj1"/>
            </a:avLst>
          </a:prstGeom>
          <a:noFill/>
          <a:ln cap="flat" cmpd="sng" w="9525">
            <a:solidFill>
              <a:schemeClr val="lt2"/>
            </a:solidFill>
            <a:prstDash val="solid"/>
            <a:round/>
            <a:headEnd len="med" w="med" type="none"/>
            <a:tailEnd len="med" w="med" type="none"/>
          </a:ln>
        </p:spPr>
      </p:cxnSp>
      <p:grpSp>
        <p:nvGrpSpPr>
          <p:cNvPr id="1938" name="Google Shape;1938;p60"/>
          <p:cNvGrpSpPr/>
          <p:nvPr/>
        </p:nvGrpSpPr>
        <p:grpSpPr>
          <a:xfrm>
            <a:off x="3108403" y="2900947"/>
            <a:ext cx="179700" cy="179700"/>
            <a:chOff x="1726066" y="2580534"/>
            <a:chExt cx="179700" cy="179700"/>
          </a:xfrm>
        </p:grpSpPr>
        <p:sp>
          <p:nvSpPr>
            <p:cNvPr id="1923" name="Google Shape;1923;p60"/>
            <p:cNvSpPr/>
            <p:nvPr/>
          </p:nvSpPr>
          <p:spPr>
            <a:xfrm>
              <a:off x="1726066" y="2580534"/>
              <a:ext cx="179700" cy="1797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0"/>
            <p:cNvSpPr/>
            <p:nvPr/>
          </p:nvSpPr>
          <p:spPr>
            <a:xfrm>
              <a:off x="1761754" y="2616214"/>
              <a:ext cx="108300" cy="108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0" name="Google Shape;1940;p60"/>
          <p:cNvGrpSpPr/>
          <p:nvPr/>
        </p:nvGrpSpPr>
        <p:grpSpPr>
          <a:xfrm>
            <a:off x="4432703" y="2431709"/>
            <a:ext cx="179700" cy="179700"/>
            <a:chOff x="4482166" y="2580534"/>
            <a:chExt cx="179700" cy="179700"/>
          </a:xfrm>
        </p:grpSpPr>
        <p:sp>
          <p:nvSpPr>
            <p:cNvPr id="1929" name="Google Shape;1929;p60"/>
            <p:cNvSpPr/>
            <p:nvPr/>
          </p:nvSpPr>
          <p:spPr>
            <a:xfrm>
              <a:off x="4482166" y="2580534"/>
              <a:ext cx="179700" cy="1797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0"/>
            <p:cNvSpPr/>
            <p:nvPr/>
          </p:nvSpPr>
          <p:spPr>
            <a:xfrm>
              <a:off x="4517854" y="2616214"/>
              <a:ext cx="108300" cy="108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2" name="Google Shape;1942;p60"/>
          <p:cNvGrpSpPr/>
          <p:nvPr/>
        </p:nvGrpSpPr>
        <p:grpSpPr>
          <a:xfrm>
            <a:off x="6317703" y="2900947"/>
            <a:ext cx="179700" cy="179700"/>
            <a:chOff x="4482166" y="2580534"/>
            <a:chExt cx="179700" cy="179700"/>
          </a:xfrm>
        </p:grpSpPr>
        <p:sp>
          <p:nvSpPr>
            <p:cNvPr id="1933" name="Google Shape;1933;p60"/>
            <p:cNvSpPr/>
            <p:nvPr/>
          </p:nvSpPr>
          <p:spPr>
            <a:xfrm>
              <a:off x="4482166" y="2580534"/>
              <a:ext cx="179700" cy="1797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0"/>
            <p:cNvSpPr/>
            <p:nvPr/>
          </p:nvSpPr>
          <p:spPr>
            <a:xfrm>
              <a:off x="4517854" y="2616214"/>
              <a:ext cx="108300" cy="108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4" name="Google Shape;1944;p60"/>
          <p:cNvGrpSpPr/>
          <p:nvPr/>
        </p:nvGrpSpPr>
        <p:grpSpPr>
          <a:xfrm>
            <a:off x="7188803" y="2431672"/>
            <a:ext cx="179700" cy="179700"/>
            <a:chOff x="7238266" y="3053222"/>
            <a:chExt cx="179700" cy="179700"/>
          </a:xfrm>
        </p:grpSpPr>
        <p:sp>
          <p:nvSpPr>
            <p:cNvPr id="1931" name="Google Shape;1931;p60"/>
            <p:cNvSpPr/>
            <p:nvPr/>
          </p:nvSpPr>
          <p:spPr>
            <a:xfrm>
              <a:off x="7238266" y="3053222"/>
              <a:ext cx="179700" cy="1797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0"/>
            <p:cNvSpPr/>
            <p:nvPr/>
          </p:nvSpPr>
          <p:spPr>
            <a:xfrm>
              <a:off x="7273954" y="3088901"/>
              <a:ext cx="108300" cy="108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6" name="Google Shape;1946;p60"/>
          <p:cNvSpPr txBox="1"/>
          <p:nvPr/>
        </p:nvSpPr>
        <p:spPr>
          <a:xfrm>
            <a:off x="211863" y="960788"/>
            <a:ext cx="2468400" cy="869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latin typeface="Poppins"/>
                <a:ea typeface="Poppins"/>
                <a:cs typeface="Poppins"/>
                <a:sym typeface="Poppins"/>
              </a:rPr>
              <a:t>The CALAM dataset </a:t>
            </a:r>
            <a:r>
              <a:rPr lang="en" sz="1200">
                <a:solidFill>
                  <a:schemeClr val="dk1"/>
                </a:solidFill>
                <a:latin typeface="Poppins"/>
                <a:ea typeface="Poppins"/>
                <a:cs typeface="Poppins"/>
                <a:sym typeface="Poppins"/>
              </a:rPr>
              <a:t>was obtained after contacting the authors of reference paper[1]</a:t>
            </a:r>
            <a:r>
              <a:rPr lang="en">
                <a:solidFill>
                  <a:schemeClr val="dk1"/>
                </a:solidFill>
                <a:latin typeface="Poppins"/>
                <a:ea typeface="Poppins"/>
                <a:cs typeface="Poppins"/>
                <a:sym typeface="Poppins"/>
              </a:rPr>
              <a:t> </a:t>
            </a:r>
            <a:endParaRPr b="1">
              <a:solidFill>
                <a:schemeClr val="dk1"/>
              </a:solidFill>
              <a:latin typeface="Poppins"/>
              <a:ea typeface="Poppins"/>
              <a:cs typeface="Poppins"/>
              <a:sym typeface="Poppins"/>
            </a:endParaRPr>
          </a:p>
        </p:txBody>
      </p:sp>
      <p:sp>
        <p:nvSpPr>
          <p:cNvPr id="1947" name="Google Shape;1947;p60"/>
          <p:cNvSpPr txBox="1"/>
          <p:nvPr/>
        </p:nvSpPr>
        <p:spPr>
          <a:xfrm>
            <a:off x="2941625" y="735226"/>
            <a:ext cx="3674700" cy="953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latin typeface="Poppins"/>
                <a:ea typeface="Poppins"/>
                <a:cs typeface="Poppins"/>
                <a:sym typeface="Poppins"/>
              </a:rPr>
              <a:t>Binarizing of images, resizing letters, </a:t>
            </a:r>
            <a:r>
              <a:rPr i="1" lang="en" sz="1200">
                <a:solidFill>
                  <a:schemeClr val="dk1"/>
                </a:solidFill>
                <a:latin typeface="Poppins"/>
                <a:ea typeface="Poppins"/>
                <a:cs typeface="Poppins"/>
                <a:sym typeface="Poppins"/>
              </a:rPr>
              <a:t>Shirorekha</a:t>
            </a:r>
            <a:r>
              <a:rPr lang="en" sz="1200">
                <a:solidFill>
                  <a:schemeClr val="dk1"/>
                </a:solidFill>
                <a:latin typeface="Poppins"/>
                <a:ea typeface="Poppins"/>
                <a:cs typeface="Poppins"/>
                <a:sym typeface="Poppins"/>
              </a:rPr>
              <a:t> detection using Heuristic methods, data cleaning, concatenating letters to form words.</a:t>
            </a:r>
            <a:endParaRPr sz="1200">
              <a:solidFill>
                <a:schemeClr val="dk1"/>
              </a:solidFill>
              <a:latin typeface="Poppins"/>
              <a:ea typeface="Poppins"/>
              <a:cs typeface="Poppins"/>
              <a:sym typeface="Poppins"/>
            </a:endParaRPr>
          </a:p>
        </p:txBody>
      </p:sp>
      <p:sp>
        <p:nvSpPr>
          <p:cNvPr id="1948" name="Google Shape;1948;p60"/>
          <p:cNvSpPr txBox="1"/>
          <p:nvPr/>
        </p:nvSpPr>
        <p:spPr>
          <a:xfrm>
            <a:off x="6794775" y="795775"/>
            <a:ext cx="2191800" cy="1012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latin typeface="Poppins"/>
                <a:ea typeface="Poppins"/>
                <a:cs typeface="Poppins"/>
                <a:sym typeface="Poppins"/>
              </a:rPr>
              <a:t>Considering models like: Vision Transformers, JokerGANs, CNN + RNN Architectures, etc.</a:t>
            </a:r>
            <a:endParaRPr sz="1200">
              <a:solidFill>
                <a:schemeClr val="dk1"/>
              </a:solidFill>
              <a:latin typeface="Poppins"/>
              <a:ea typeface="Poppins"/>
              <a:cs typeface="Poppins"/>
              <a:sym typeface="Poppins"/>
            </a:endParaRPr>
          </a:p>
        </p:txBody>
      </p:sp>
      <p:sp>
        <p:nvSpPr>
          <p:cNvPr id="1949" name="Google Shape;1949;p60"/>
          <p:cNvSpPr txBox="1"/>
          <p:nvPr/>
        </p:nvSpPr>
        <p:spPr>
          <a:xfrm>
            <a:off x="1571325" y="3946925"/>
            <a:ext cx="3041100" cy="1012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latin typeface="Poppins"/>
                <a:ea typeface="Poppins"/>
                <a:cs typeface="Poppins"/>
                <a:sym typeface="Poppins"/>
              </a:rPr>
              <a:t>Generation of Hindi Handwritten Text, Evaluation can be done visually or using WER / CER using HTR Models, </a:t>
            </a:r>
            <a:r>
              <a:rPr lang="en" sz="1200">
                <a:solidFill>
                  <a:schemeClr val="dk1"/>
                </a:solidFill>
                <a:uFill>
                  <a:noFill/>
                </a:uFill>
                <a:latin typeface="Poppins"/>
                <a:ea typeface="Poppins"/>
                <a:cs typeface="Poppins"/>
                <a:sym typeface="Poppins"/>
                <a:hlinkClick r:id="rId3">
                  <a:extLst>
                    <a:ext uri="{A12FA001-AC4F-418D-AE19-62706E023703}">
                      <ahyp:hlinkClr val="tx"/>
                    </a:ext>
                  </a:extLst>
                </a:hlinkClick>
              </a:rPr>
              <a:t>Fréchet inception distance</a:t>
            </a:r>
            <a:r>
              <a:rPr lang="en" sz="1200">
                <a:solidFill>
                  <a:schemeClr val="dk1"/>
                </a:solidFill>
                <a:latin typeface="Poppins"/>
                <a:ea typeface="Poppins"/>
                <a:cs typeface="Poppins"/>
                <a:sym typeface="Poppins"/>
              </a:rPr>
              <a:t> for GANs</a:t>
            </a:r>
            <a:endParaRPr sz="1200">
              <a:solidFill>
                <a:schemeClr val="dk1"/>
              </a:solidFill>
              <a:latin typeface="Poppins"/>
              <a:ea typeface="Poppins"/>
              <a:cs typeface="Poppins"/>
              <a:sym typeface="Poppins"/>
            </a:endParaRPr>
          </a:p>
        </p:txBody>
      </p:sp>
      <p:sp>
        <p:nvSpPr>
          <p:cNvPr id="1950" name="Google Shape;1950;p60"/>
          <p:cNvSpPr txBox="1"/>
          <p:nvPr/>
        </p:nvSpPr>
        <p:spPr>
          <a:xfrm>
            <a:off x="4775450" y="3983050"/>
            <a:ext cx="3333300" cy="953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latin typeface="Poppins"/>
                <a:ea typeface="Poppins"/>
                <a:cs typeface="Poppins"/>
                <a:sym typeface="Poppins"/>
              </a:rPr>
              <a:t>A simple handwritten text generator application. Model can be deployed on AWS Sagemaker. (free credits, yet to explore other methods)</a:t>
            </a:r>
            <a:endParaRPr sz="1200">
              <a:solidFill>
                <a:srgbClr val="FF0000"/>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34"/>
          <p:cNvSpPr txBox="1"/>
          <p:nvPr>
            <p:ph type="title"/>
          </p:nvPr>
        </p:nvSpPr>
        <p:spPr>
          <a:xfrm>
            <a:off x="344575" y="209150"/>
            <a:ext cx="797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a:t>
            </a:r>
            <a:endParaRPr/>
          </a:p>
        </p:txBody>
      </p:sp>
      <p:sp>
        <p:nvSpPr>
          <p:cNvPr id="1502" name="Google Shape;1502;p34"/>
          <p:cNvSpPr txBox="1"/>
          <p:nvPr/>
        </p:nvSpPr>
        <p:spPr>
          <a:xfrm>
            <a:off x="198650" y="1278350"/>
            <a:ext cx="8621400" cy="3477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n" sz="1500">
                <a:latin typeface="Poppins"/>
                <a:ea typeface="Poppins"/>
                <a:cs typeface="Poppins"/>
                <a:sym typeface="Poppins"/>
              </a:rPr>
              <a:t>Handwriting Refining: </a:t>
            </a:r>
            <a:r>
              <a:rPr lang="en" sz="1500">
                <a:latin typeface="Poppins"/>
                <a:ea typeface="Poppins"/>
                <a:cs typeface="Poppins"/>
                <a:sym typeface="Poppins"/>
              </a:rPr>
              <a:t>Rewriting/Refining the digitally handwritten text. Just like apple notes.</a:t>
            </a:r>
            <a:endParaRPr sz="1500">
              <a:latin typeface="Poppins"/>
              <a:ea typeface="Poppins"/>
              <a:cs typeface="Poppins"/>
              <a:sym typeface="Poppins"/>
            </a:endParaRPr>
          </a:p>
          <a:p>
            <a:pPr indent="0" lvl="0" marL="0" rtl="0" algn="just">
              <a:lnSpc>
                <a:spcPct val="115000"/>
              </a:lnSpc>
              <a:spcBef>
                <a:spcPts val="1200"/>
              </a:spcBef>
              <a:spcAft>
                <a:spcPts val="0"/>
              </a:spcAft>
              <a:buNone/>
            </a:pPr>
            <a:r>
              <a:t/>
            </a:r>
            <a:endParaRPr sz="1500">
              <a:latin typeface="Poppins"/>
              <a:ea typeface="Poppins"/>
              <a:cs typeface="Poppins"/>
              <a:sym typeface="Poppins"/>
            </a:endParaRPr>
          </a:p>
          <a:p>
            <a:pPr indent="0" lvl="0" marL="0" rtl="0" algn="just">
              <a:lnSpc>
                <a:spcPct val="115000"/>
              </a:lnSpc>
              <a:spcBef>
                <a:spcPts val="1200"/>
              </a:spcBef>
              <a:spcAft>
                <a:spcPts val="0"/>
              </a:spcAft>
              <a:buNone/>
            </a:pPr>
            <a:r>
              <a:rPr b="1" lang="en" sz="1500">
                <a:latin typeface="Poppins"/>
                <a:ea typeface="Poppins"/>
                <a:cs typeface="Poppins"/>
                <a:sym typeface="Poppins"/>
              </a:rPr>
              <a:t>Educational Tools: </a:t>
            </a:r>
            <a:r>
              <a:rPr lang="en" sz="1500">
                <a:latin typeface="Poppins"/>
                <a:ea typeface="Poppins"/>
                <a:cs typeface="Poppins"/>
                <a:sym typeface="Poppins"/>
              </a:rPr>
              <a:t>The generator can be used in educational software and applications to teach Hindi handwriting to students, providing customized examples and exercises.</a:t>
            </a:r>
            <a:endParaRPr sz="1500">
              <a:latin typeface="Poppins"/>
              <a:ea typeface="Poppins"/>
              <a:cs typeface="Poppins"/>
              <a:sym typeface="Poppins"/>
            </a:endParaRPr>
          </a:p>
          <a:p>
            <a:pPr indent="0" lvl="0" marL="0" rtl="0" algn="just">
              <a:lnSpc>
                <a:spcPct val="115000"/>
              </a:lnSpc>
              <a:spcBef>
                <a:spcPts val="1200"/>
              </a:spcBef>
              <a:spcAft>
                <a:spcPts val="0"/>
              </a:spcAft>
              <a:buNone/>
            </a:pPr>
            <a:r>
              <a:t/>
            </a:r>
            <a:endParaRPr b="1" sz="1500">
              <a:latin typeface="Poppins"/>
              <a:ea typeface="Poppins"/>
              <a:cs typeface="Poppins"/>
              <a:sym typeface="Poppins"/>
            </a:endParaRPr>
          </a:p>
          <a:p>
            <a:pPr indent="0" lvl="0" marL="0" rtl="0" algn="just">
              <a:lnSpc>
                <a:spcPct val="115000"/>
              </a:lnSpc>
              <a:spcBef>
                <a:spcPts val="1200"/>
              </a:spcBef>
              <a:spcAft>
                <a:spcPts val="1200"/>
              </a:spcAft>
              <a:buNone/>
            </a:pPr>
            <a:r>
              <a:rPr b="1" lang="en" sz="1500">
                <a:latin typeface="Poppins"/>
                <a:ea typeface="Poppins"/>
                <a:cs typeface="Poppins"/>
                <a:sym typeface="Poppins"/>
              </a:rPr>
              <a:t>Personalized Documents: </a:t>
            </a:r>
            <a:r>
              <a:rPr lang="en" sz="1500">
                <a:latin typeface="Poppins"/>
                <a:ea typeface="Poppins"/>
                <a:cs typeface="Poppins"/>
                <a:sym typeface="Poppins"/>
              </a:rPr>
              <a:t>Users and Businesses can generate handwritten notes, invitations, banners and letters in Hindi, adding a personal touch to digital documents.</a:t>
            </a:r>
            <a:endParaRPr sz="1800">
              <a:solidFill>
                <a:schemeClr val="dk1"/>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35"/>
          <p:cNvSpPr txBox="1"/>
          <p:nvPr>
            <p:ph type="title"/>
          </p:nvPr>
        </p:nvSpPr>
        <p:spPr>
          <a:xfrm>
            <a:off x="2191525" y="466775"/>
            <a:ext cx="439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Objectives</a:t>
            </a:r>
            <a:endParaRPr sz="3200"/>
          </a:p>
        </p:txBody>
      </p:sp>
      <p:sp>
        <p:nvSpPr>
          <p:cNvPr id="1508" name="Google Shape;1508;p35"/>
          <p:cNvSpPr txBox="1"/>
          <p:nvPr>
            <p:ph idx="6" type="subTitle"/>
          </p:nvPr>
        </p:nvSpPr>
        <p:spPr>
          <a:xfrm>
            <a:off x="5863375" y="1616300"/>
            <a:ext cx="2707800" cy="138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Deployment of mobile app which generates Hindi handwritten text</a:t>
            </a:r>
            <a:endParaRPr sz="1700"/>
          </a:p>
        </p:txBody>
      </p:sp>
      <p:sp>
        <p:nvSpPr>
          <p:cNvPr id="1509" name="Google Shape;1509;p35"/>
          <p:cNvSpPr txBox="1"/>
          <p:nvPr>
            <p:ph idx="4" type="subTitle"/>
          </p:nvPr>
        </p:nvSpPr>
        <p:spPr>
          <a:xfrm>
            <a:off x="85675" y="1616310"/>
            <a:ext cx="2827200" cy="115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Generation </a:t>
            </a:r>
            <a:r>
              <a:rPr lang="en" sz="1700"/>
              <a:t>of Hindi word dataset Using the CALAM Dataset</a:t>
            </a:r>
            <a:endParaRPr sz="1400"/>
          </a:p>
        </p:txBody>
      </p:sp>
      <p:sp>
        <p:nvSpPr>
          <p:cNvPr id="1510" name="Google Shape;1510;p35"/>
          <p:cNvSpPr txBox="1"/>
          <p:nvPr>
            <p:ph idx="5" type="subTitle"/>
          </p:nvPr>
        </p:nvSpPr>
        <p:spPr>
          <a:xfrm>
            <a:off x="2725950" y="3103775"/>
            <a:ext cx="3692100" cy="18783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1700"/>
              <a:t>To Develop a model that generates handwritten Hindi words from typed Hindi text inputs and evaluating quality of synthesised text using HTR Methods</a:t>
            </a:r>
            <a:endParaRPr sz="1700"/>
          </a:p>
        </p:txBody>
      </p:sp>
      <p:grpSp>
        <p:nvGrpSpPr>
          <p:cNvPr id="1511" name="Google Shape;1511;p35"/>
          <p:cNvGrpSpPr/>
          <p:nvPr/>
        </p:nvGrpSpPr>
        <p:grpSpPr>
          <a:xfrm>
            <a:off x="1162073" y="3047211"/>
            <a:ext cx="674397" cy="572692"/>
            <a:chOff x="713167" y="740543"/>
            <a:chExt cx="476707" cy="422153"/>
          </a:xfrm>
        </p:grpSpPr>
        <p:sp>
          <p:nvSpPr>
            <p:cNvPr id="1512" name="Google Shape;1512;p35"/>
            <p:cNvSpPr/>
            <p:nvPr/>
          </p:nvSpPr>
          <p:spPr>
            <a:xfrm>
              <a:off x="713167" y="740543"/>
              <a:ext cx="476707" cy="422153"/>
            </a:xfrm>
            <a:custGeom>
              <a:rect b="b" l="l" r="r" t="t"/>
              <a:pathLst>
                <a:path extrusionOk="0" h="11143" w="12583">
                  <a:moveTo>
                    <a:pt x="3671" y="1967"/>
                  </a:moveTo>
                  <a:lnTo>
                    <a:pt x="3671" y="4501"/>
                  </a:lnTo>
                  <a:cubicBezTo>
                    <a:pt x="3671" y="4596"/>
                    <a:pt x="3740" y="4681"/>
                    <a:pt x="3835" y="4691"/>
                  </a:cubicBezTo>
                  <a:cubicBezTo>
                    <a:pt x="3840" y="4691"/>
                    <a:pt x="3846" y="4691"/>
                    <a:pt x="3851" y="4691"/>
                  </a:cubicBezTo>
                  <a:cubicBezTo>
                    <a:pt x="3951" y="4691"/>
                    <a:pt x="4032" y="4609"/>
                    <a:pt x="4032" y="4507"/>
                  </a:cubicBezTo>
                  <a:lnTo>
                    <a:pt x="4032" y="1968"/>
                  </a:lnTo>
                  <a:lnTo>
                    <a:pt x="12223" y="1968"/>
                  </a:lnTo>
                  <a:lnTo>
                    <a:pt x="12223" y="10529"/>
                  </a:lnTo>
                  <a:lnTo>
                    <a:pt x="12222" y="10529"/>
                  </a:lnTo>
                  <a:cubicBezTo>
                    <a:pt x="12222" y="10667"/>
                    <a:pt x="12109" y="10780"/>
                    <a:pt x="11971" y="10780"/>
                  </a:cubicBezTo>
                  <a:lnTo>
                    <a:pt x="4030" y="10780"/>
                  </a:lnTo>
                  <a:lnTo>
                    <a:pt x="4030" y="5342"/>
                  </a:lnTo>
                  <a:cubicBezTo>
                    <a:pt x="4030" y="5254"/>
                    <a:pt x="3973" y="5174"/>
                    <a:pt x="3886" y="5157"/>
                  </a:cubicBezTo>
                  <a:cubicBezTo>
                    <a:pt x="3873" y="5154"/>
                    <a:pt x="3861" y="5153"/>
                    <a:pt x="3849" y="5153"/>
                  </a:cubicBezTo>
                  <a:cubicBezTo>
                    <a:pt x="3750" y="5153"/>
                    <a:pt x="3670" y="5236"/>
                    <a:pt x="3670" y="5337"/>
                  </a:cubicBezTo>
                  <a:lnTo>
                    <a:pt x="3670" y="10780"/>
                  </a:lnTo>
                  <a:lnTo>
                    <a:pt x="614" y="10780"/>
                  </a:lnTo>
                  <a:cubicBezTo>
                    <a:pt x="475" y="10780"/>
                    <a:pt x="362" y="10667"/>
                    <a:pt x="362" y="10529"/>
                  </a:cubicBezTo>
                  <a:lnTo>
                    <a:pt x="362" y="1967"/>
                  </a:lnTo>
                  <a:close/>
                  <a:moveTo>
                    <a:pt x="8476" y="1"/>
                  </a:moveTo>
                  <a:cubicBezTo>
                    <a:pt x="8476" y="1"/>
                    <a:pt x="8475" y="1"/>
                    <a:pt x="8474" y="1"/>
                  </a:cubicBezTo>
                  <a:lnTo>
                    <a:pt x="637" y="1"/>
                  </a:lnTo>
                  <a:cubicBezTo>
                    <a:pt x="295" y="1"/>
                    <a:pt x="16" y="278"/>
                    <a:pt x="0" y="622"/>
                  </a:cubicBezTo>
                  <a:lnTo>
                    <a:pt x="33" y="10521"/>
                  </a:lnTo>
                  <a:cubicBezTo>
                    <a:pt x="33" y="10865"/>
                    <a:pt x="310" y="11142"/>
                    <a:pt x="654" y="11142"/>
                  </a:cubicBezTo>
                  <a:lnTo>
                    <a:pt x="11961" y="11142"/>
                  </a:lnTo>
                  <a:cubicBezTo>
                    <a:pt x="12305" y="11142"/>
                    <a:pt x="12582" y="10865"/>
                    <a:pt x="12582" y="10521"/>
                  </a:cubicBezTo>
                  <a:lnTo>
                    <a:pt x="12582" y="623"/>
                  </a:lnTo>
                  <a:cubicBezTo>
                    <a:pt x="12582" y="278"/>
                    <a:pt x="12305" y="1"/>
                    <a:pt x="11964" y="1"/>
                  </a:cubicBezTo>
                  <a:lnTo>
                    <a:pt x="9348" y="1"/>
                  </a:lnTo>
                  <a:cubicBezTo>
                    <a:pt x="9253" y="1"/>
                    <a:pt x="9168" y="71"/>
                    <a:pt x="9159" y="165"/>
                  </a:cubicBezTo>
                  <a:cubicBezTo>
                    <a:pt x="9150" y="272"/>
                    <a:pt x="9234" y="361"/>
                    <a:pt x="9339" y="361"/>
                  </a:cubicBezTo>
                  <a:lnTo>
                    <a:pt x="11969" y="361"/>
                  </a:lnTo>
                  <a:cubicBezTo>
                    <a:pt x="12108" y="361"/>
                    <a:pt x="12221" y="474"/>
                    <a:pt x="12221" y="612"/>
                  </a:cubicBezTo>
                  <a:lnTo>
                    <a:pt x="12221" y="1574"/>
                  </a:lnTo>
                  <a:lnTo>
                    <a:pt x="360" y="1571"/>
                  </a:lnTo>
                  <a:lnTo>
                    <a:pt x="360" y="612"/>
                  </a:lnTo>
                  <a:cubicBezTo>
                    <a:pt x="360" y="474"/>
                    <a:pt x="472" y="361"/>
                    <a:pt x="611" y="361"/>
                  </a:cubicBezTo>
                  <a:lnTo>
                    <a:pt x="8474" y="361"/>
                  </a:lnTo>
                  <a:cubicBezTo>
                    <a:pt x="8474" y="361"/>
                    <a:pt x="8660" y="287"/>
                    <a:pt x="8660" y="184"/>
                  </a:cubicBezTo>
                  <a:cubicBezTo>
                    <a:pt x="8660" y="83"/>
                    <a:pt x="8578" y="1"/>
                    <a:pt x="8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5"/>
            <p:cNvSpPr/>
            <p:nvPr/>
          </p:nvSpPr>
          <p:spPr>
            <a:xfrm>
              <a:off x="756621" y="834914"/>
              <a:ext cx="37468" cy="13676"/>
            </a:xfrm>
            <a:custGeom>
              <a:rect b="b" l="l" r="r" t="t"/>
              <a:pathLst>
                <a:path extrusionOk="0" h="361" w="989">
                  <a:moveTo>
                    <a:pt x="198" y="0"/>
                  </a:moveTo>
                  <a:cubicBezTo>
                    <a:pt x="103" y="0"/>
                    <a:pt x="17" y="69"/>
                    <a:pt x="10" y="164"/>
                  </a:cubicBezTo>
                  <a:cubicBezTo>
                    <a:pt x="0" y="272"/>
                    <a:pt x="84" y="361"/>
                    <a:pt x="189" y="361"/>
                  </a:cubicBezTo>
                  <a:lnTo>
                    <a:pt x="791" y="361"/>
                  </a:lnTo>
                  <a:cubicBezTo>
                    <a:pt x="886" y="361"/>
                    <a:pt x="972" y="290"/>
                    <a:pt x="979" y="196"/>
                  </a:cubicBezTo>
                  <a:cubicBezTo>
                    <a:pt x="989" y="89"/>
                    <a:pt x="905" y="0"/>
                    <a:pt x="8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5"/>
            <p:cNvSpPr/>
            <p:nvPr/>
          </p:nvSpPr>
          <p:spPr>
            <a:xfrm>
              <a:off x="756583" y="869617"/>
              <a:ext cx="37506" cy="13714"/>
            </a:xfrm>
            <a:custGeom>
              <a:rect b="b" l="l" r="r" t="t"/>
              <a:pathLst>
                <a:path extrusionOk="0" h="362" w="990">
                  <a:moveTo>
                    <a:pt x="198" y="1"/>
                  </a:moveTo>
                  <a:cubicBezTo>
                    <a:pt x="102" y="1"/>
                    <a:pt x="17" y="70"/>
                    <a:pt x="10" y="164"/>
                  </a:cubicBezTo>
                  <a:cubicBezTo>
                    <a:pt x="0" y="272"/>
                    <a:pt x="84" y="361"/>
                    <a:pt x="189" y="361"/>
                  </a:cubicBezTo>
                  <a:lnTo>
                    <a:pt x="792" y="361"/>
                  </a:lnTo>
                  <a:cubicBezTo>
                    <a:pt x="887" y="361"/>
                    <a:pt x="973" y="291"/>
                    <a:pt x="980" y="197"/>
                  </a:cubicBezTo>
                  <a:cubicBezTo>
                    <a:pt x="990" y="91"/>
                    <a:pt x="906" y="1"/>
                    <a:pt x="8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5"/>
            <p:cNvSpPr/>
            <p:nvPr/>
          </p:nvSpPr>
          <p:spPr>
            <a:xfrm>
              <a:off x="756583" y="904395"/>
              <a:ext cx="37506" cy="13676"/>
            </a:xfrm>
            <a:custGeom>
              <a:rect b="b" l="l" r="r" t="t"/>
              <a:pathLst>
                <a:path extrusionOk="0" h="361" w="990">
                  <a:moveTo>
                    <a:pt x="198" y="0"/>
                  </a:moveTo>
                  <a:cubicBezTo>
                    <a:pt x="102" y="0"/>
                    <a:pt x="17" y="69"/>
                    <a:pt x="10" y="164"/>
                  </a:cubicBezTo>
                  <a:cubicBezTo>
                    <a:pt x="0" y="271"/>
                    <a:pt x="84" y="360"/>
                    <a:pt x="189" y="360"/>
                  </a:cubicBezTo>
                  <a:lnTo>
                    <a:pt x="792" y="360"/>
                  </a:lnTo>
                  <a:cubicBezTo>
                    <a:pt x="887" y="360"/>
                    <a:pt x="973" y="290"/>
                    <a:pt x="980" y="196"/>
                  </a:cubicBezTo>
                  <a:cubicBezTo>
                    <a:pt x="990" y="90"/>
                    <a:pt x="906" y="0"/>
                    <a:pt x="8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5"/>
            <p:cNvSpPr/>
            <p:nvPr/>
          </p:nvSpPr>
          <p:spPr>
            <a:xfrm>
              <a:off x="756621" y="939136"/>
              <a:ext cx="37468" cy="13676"/>
            </a:xfrm>
            <a:custGeom>
              <a:rect b="b" l="l" r="r" t="t"/>
              <a:pathLst>
                <a:path extrusionOk="0" h="361" w="989">
                  <a:moveTo>
                    <a:pt x="198" y="1"/>
                  </a:moveTo>
                  <a:cubicBezTo>
                    <a:pt x="103" y="1"/>
                    <a:pt x="17" y="71"/>
                    <a:pt x="10" y="165"/>
                  </a:cubicBezTo>
                  <a:cubicBezTo>
                    <a:pt x="0" y="272"/>
                    <a:pt x="84" y="361"/>
                    <a:pt x="189" y="361"/>
                  </a:cubicBezTo>
                  <a:lnTo>
                    <a:pt x="791" y="361"/>
                  </a:lnTo>
                  <a:cubicBezTo>
                    <a:pt x="886" y="361"/>
                    <a:pt x="972" y="292"/>
                    <a:pt x="979" y="198"/>
                  </a:cubicBezTo>
                  <a:cubicBezTo>
                    <a:pt x="989" y="90"/>
                    <a:pt x="905" y="1"/>
                    <a:pt x="8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5"/>
            <p:cNvSpPr/>
            <p:nvPr/>
          </p:nvSpPr>
          <p:spPr>
            <a:xfrm>
              <a:off x="756583" y="975164"/>
              <a:ext cx="37506" cy="13676"/>
            </a:xfrm>
            <a:custGeom>
              <a:rect b="b" l="l" r="r" t="t"/>
              <a:pathLst>
                <a:path extrusionOk="0" h="361" w="990">
                  <a:moveTo>
                    <a:pt x="198" y="1"/>
                  </a:moveTo>
                  <a:cubicBezTo>
                    <a:pt x="102" y="1"/>
                    <a:pt x="17" y="70"/>
                    <a:pt x="10" y="164"/>
                  </a:cubicBezTo>
                  <a:cubicBezTo>
                    <a:pt x="0" y="272"/>
                    <a:pt x="84" y="361"/>
                    <a:pt x="189" y="361"/>
                  </a:cubicBezTo>
                  <a:lnTo>
                    <a:pt x="792" y="361"/>
                  </a:lnTo>
                  <a:cubicBezTo>
                    <a:pt x="887" y="361"/>
                    <a:pt x="973" y="291"/>
                    <a:pt x="980" y="195"/>
                  </a:cubicBezTo>
                  <a:cubicBezTo>
                    <a:pt x="990" y="90"/>
                    <a:pt x="906" y="1"/>
                    <a:pt x="8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5"/>
            <p:cNvSpPr/>
            <p:nvPr/>
          </p:nvSpPr>
          <p:spPr>
            <a:xfrm>
              <a:off x="756621" y="1009905"/>
              <a:ext cx="37468" cy="13676"/>
            </a:xfrm>
            <a:custGeom>
              <a:rect b="b" l="l" r="r" t="t"/>
              <a:pathLst>
                <a:path extrusionOk="0" h="361" w="989">
                  <a:moveTo>
                    <a:pt x="198" y="0"/>
                  </a:moveTo>
                  <a:cubicBezTo>
                    <a:pt x="103" y="0"/>
                    <a:pt x="17" y="69"/>
                    <a:pt x="10" y="164"/>
                  </a:cubicBezTo>
                  <a:cubicBezTo>
                    <a:pt x="0" y="271"/>
                    <a:pt x="84" y="360"/>
                    <a:pt x="189" y="360"/>
                  </a:cubicBezTo>
                  <a:lnTo>
                    <a:pt x="791" y="360"/>
                  </a:lnTo>
                  <a:cubicBezTo>
                    <a:pt x="886" y="360"/>
                    <a:pt x="972" y="290"/>
                    <a:pt x="979" y="196"/>
                  </a:cubicBezTo>
                  <a:cubicBezTo>
                    <a:pt x="989" y="90"/>
                    <a:pt x="905" y="0"/>
                    <a:pt x="8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5"/>
            <p:cNvSpPr/>
            <p:nvPr/>
          </p:nvSpPr>
          <p:spPr>
            <a:xfrm>
              <a:off x="756583" y="1044645"/>
              <a:ext cx="37506" cy="13714"/>
            </a:xfrm>
            <a:custGeom>
              <a:rect b="b" l="l" r="r" t="t"/>
              <a:pathLst>
                <a:path extrusionOk="0" h="362" w="990">
                  <a:moveTo>
                    <a:pt x="198" y="1"/>
                  </a:moveTo>
                  <a:cubicBezTo>
                    <a:pt x="102" y="1"/>
                    <a:pt x="17" y="70"/>
                    <a:pt x="10" y="166"/>
                  </a:cubicBezTo>
                  <a:cubicBezTo>
                    <a:pt x="0" y="273"/>
                    <a:pt x="84" y="362"/>
                    <a:pt x="189" y="362"/>
                  </a:cubicBezTo>
                  <a:lnTo>
                    <a:pt x="792" y="362"/>
                  </a:lnTo>
                  <a:cubicBezTo>
                    <a:pt x="887" y="362"/>
                    <a:pt x="973" y="293"/>
                    <a:pt x="980" y="199"/>
                  </a:cubicBezTo>
                  <a:cubicBezTo>
                    <a:pt x="990" y="91"/>
                    <a:pt x="906" y="1"/>
                    <a:pt x="8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5"/>
            <p:cNvSpPr/>
            <p:nvPr/>
          </p:nvSpPr>
          <p:spPr>
            <a:xfrm>
              <a:off x="756621" y="1079424"/>
              <a:ext cx="37468" cy="13676"/>
            </a:xfrm>
            <a:custGeom>
              <a:rect b="b" l="l" r="r" t="t"/>
              <a:pathLst>
                <a:path extrusionOk="0" h="361" w="989">
                  <a:moveTo>
                    <a:pt x="198" y="0"/>
                  </a:moveTo>
                  <a:cubicBezTo>
                    <a:pt x="103" y="0"/>
                    <a:pt x="17" y="70"/>
                    <a:pt x="10" y="165"/>
                  </a:cubicBezTo>
                  <a:cubicBezTo>
                    <a:pt x="0" y="271"/>
                    <a:pt x="84" y="360"/>
                    <a:pt x="189" y="360"/>
                  </a:cubicBezTo>
                  <a:lnTo>
                    <a:pt x="791" y="360"/>
                  </a:lnTo>
                  <a:cubicBezTo>
                    <a:pt x="886" y="360"/>
                    <a:pt x="972" y="291"/>
                    <a:pt x="979" y="197"/>
                  </a:cubicBezTo>
                  <a:cubicBezTo>
                    <a:pt x="989" y="89"/>
                    <a:pt x="905" y="0"/>
                    <a:pt x="8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5"/>
            <p:cNvSpPr/>
            <p:nvPr/>
          </p:nvSpPr>
          <p:spPr>
            <a:xfrm>
              <a:off x="756621" y="1114202"/>
              <a:ext cx="37468" cy="13639"/>
            </a:xfrm>
            <a:custGeom>
              <a:rect b="b" l="l" r="r" t="t"/>
              <a:pathLst>
                <a:path extrusionOk="0" h="360" w="989">
                  <a:moveTo>
                    <a:pt x="198" y="1"/>
                  </a:moveTo>
                  <a:cubicBezTo>
                    <a:pt x="103" y="1"/>
                    <a:pt x="17" y="70"/>
                    <a:pt x="10" y="164"/>
                  </a:cubicBezTo>
                  <a:cubicBezTo>
                    <a:pt x="0" y="271"/>
                    <a:pt x="84" y="360"/>
                    <a:pt x="189" y="360"/>
                  </a:cubicBezTo>
                  <a:lnTo>
                    <a:pt x="791" y="360"/>
                  </a:lnTo>
                  <a:cubicBezTo>
                    <a:pt x="886" y="360"/>
                    <a:pt x="972" y="291"/>
                    <a:pt x="979" y="196"/>
                  </a:cubicBezTo>
                  <a:cubicBezTo>
                    <a:pt x="989" y="90"/>
                    <a:pt x="905" y="1"/>
                    <a:pt x="8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5"/>
            <p:cNvSpPr/>
            <p:nvPr/>
          </p:nvSpPr>
          <p:spPr>
            <a:xfrm>
              <a:off x="931309" y="834497"/>
              <a:ext cx="43681" cy="84029"/>
            </a:xfrm>
            <a:custGeom>
              <a:rect b="b" l="l" r="r" t="t"/>
              <a:pathLst>
                <a:path extrusionOk="0" h="2218" w="1153">
                  <a:moveTo>
                    <a:pt x="944" y="0"/>
                  </a:moveTo>
                  <a:cubicBezTo>
                    <a:pt x="870" y="0"/>
                    <a:pt x="800" y="45"/>
                    <a:pt x="772" y="117"/>
                  </a:cubicBezTo>
                  <a:lnTo>
                    <a:pt x="37" y="1965"/>
                  </a:lnTo>
                  <a:cubicBezTo>
                    <a:pt x="1" y="2059"/>
                    <a:pt x="46" y="2166"/>
                    <a:pt x="140" y="2204"/>
                  </a:cubicBezTo>
                  <a:cubicBezTo>
                    <a:pt x="163" y="2213"/>
                    <a:pt x="186" y="2217"/>
                    <a:pt x="208" y="2217"/>
                  </a:cubicBezTo>
                  <a:cubicBezTo>
                    <a:pt x="281" y="2217"/>
                    <a:pt x="352" y="2173"/>
                    <a:pt x="380" y="2101"/>
                  </a:cubicBezTo>
                  <a:lnTo>
                    <a:pt x="1114" y="253"/>
                  </a:lnTo>
                  <a:cubicBezTo>
                    <a:pt x="1153" y="159"/>
                    <a:pt x="1106" y="52"/>
                    <a:pt x="1011" y="13"/>
                  </a:cubicBezTo>
                  <a:cubicBezTo>
                    <a:pt x="989" y="5"/>
                    <a:pt x="966" y="0"/>
                    <a:pt x="9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5"/>
            <p:cNvSpPr/>
            <p:nvPr/>
          </p:nvSpPr>
          <p:spPr>
            <a:xfrm>
              <a:off x="985598" y="837869"/>
              <a:ext cx="34097" cy="77248"/>
            </a:xfrm>
            <a:custGeom>
              <a:rect b="b" l="l" r="r" t="t"/>
              <a:pathLst>
                <a:path extrusionOk="0" h="2039" w="900">
                  <a:moveTo>
                    <a:pt x="212" y="0"/>
                  </a:moveTo>
                  <a:cubicBezTo>
                    <a:pt x="180" y="0"/>
                    <a:pt x="147" y="9"/>
                    <a:pt x="118" y="27"/>
                  </a:cubicBezTo>
                  <a:cubicBezTo>
                    <a:pt x="30" y="79"/>
                    <a:pt x="3" y="193"/>
                    <a:pt x="55" y="279"/>
                  </a:cubicBezTo>
                  <a:lnTo>
                    <a:pt x="492" y="1004"/>
                  </a:lnTo>
                  <a:lnTo>
                    <a:pt x="53" y="1762"/>
                  </a:lnTo>
                  <a:cubicBezTo>
                    <a:pt x="0" y="1850"/>
                    <a:pt x="31" y="1964"/>
                    <a:pt x="119" y="2014"/>
                  </a:cubicBezTo>
                  <a:cubicBezTo>
                    <a:pt x="147" y="2032"/>
                    <a:pt x="181" y="2039"/>
                    <a:pt x="212" y="2039"/>
                  </a:cubicBezTo>
                  <a:cubicBezTo>
                    <a:pt x="276" y="2039"/>
                    <a:pt x="338" y="2007"/>
                    <a:pt x="371" y="1948"/>
                  </a:cubicBezTo>
                  <a:lnTo>
                    <a:pt x="865" y="1095"/>
                  </a:lnTo>
                  <a:cubicBezTo>
                    <a:pt x="899" y="1038"/>
                    <a:pt x="898" y="965"/>
                    <a:pt x="863" y="908"/>
                  </a:cubicBezTo>
                  <a:lnTo>
                    <a:pt x="370" y="90"/>
                  </a:lnTo>
                  <a:cubicBezTo>
                    <a:pt x="336" y="32"/>
                    <a:pt x="275" y="0"/>
                    <a:pt x="2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5"/>
            <p:cNvSpPr/>
            <p:nvPr/>
          </p:nvSpPr>
          <p:spPr>
            <a:xfrm>
              <a:off x="886605" y="837869"/>
              <a:ext cx="34021" cy="77248"/>
            </a:xfrm>
            <a:custGeom>
              <a:rect b="b" l="l" r="r" t="t"/>
              <a:pathLst>
                <a:path extrusionOk="0" h="2039" w="898">
                  <a:moveTo>
                    <a:pt x="687" y="0"/>
                  </a:moveTo>
                  <a:cubicBezTo>
                    <a:pt x="624" y="0"/>
                    <a:pt x="564" y="32"/>
                    <a:pt x="529" y="90"/>
                  </a:cubicBezTo>
                  <a:lnTo>
                    <a:pt x="36" y="908"/>
                  </a:lnTo>
                  <a:cubicBezTo>
                    <a:pt x="2" y="965"/>
                    <a:pt x="0" y="1038"/>
                    <a:pt x="35" y="1095"/>
                  </a:cubicBezTo>
                  <a:lnTo>
                    <a:pt x="528" y="1948"/>
                  </a:lnTo>
                  <a:cubicBezTo>
                    <a:pt x="563" y="2007"/>
                    <a:pt x="623" y="2039"/>
                    <a:pt x="688" y="2039"/>
                  </a:cubicBezTo>
                  <a:cubicBezTo>
                    <a:pt x="720" y="2039"/>
                    <a:pt x="751" y="2031"/>
                    <a:pt x="780" y="2014"/>
                  </a:cubicBezTo>
                  <a:cubicBezTo>
                    <a:pt x="868" y="1964"/>
                    <a:pt x="898" y="1850"/>
                    <a:pt x="847" y="1762"/>
                  </a:cubicBezTo>
                  <a:lnTo>
                    <a:pt x="408" y="1005"/>
                  </a:lnTo>
                  <a:lnTo>
                    <a:pt x="846" y="279"/>
                  </a:lnTo>
                  <a:cubicBezTo>
                    <a:pt x="898" y="191"/>
                    <a:pt x="870" y="79"/>
                    <a:pt x="783" y="27"/>
                  </a:cubicBezTo>
                  <a:cubicBezTo>
                    <a:pt x="753" y="9"/>
                    <a:pt x="719" y="0"/>
                    <a:pt x="6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5"/>
            <p:cNvSpPr/>
            <p:nvPr/>
          </p:nvSpPr>
          <p:spPr>
            <a:xfrm>
              <a:off x="886643" y="939136"/>
              <a:ext cx="173097" cy="13676"/>
            </a:xfrm>
            <a:custGeom>
              <a:rect b="b" l="l" r="r" t="t"/>
              <a:pathLst>
                <a:path extrusionOk="0" h="361" w="4569">
                  <a:moveTo>
                    <a:pt x="200" y="1"/>
                  </a:moveTo>
                  <a:cubicBezTo>
                    <a:pt x="104" y="1"/>
                    <a:pt x="19" y="71"/>
                    <a:pt x="10" y="165"/>
                  </a:cubicBezTo>
                  <a:cubicBezTo>
                    <a:pt x="0" y="272"/>
                    <a:pt x="87" y="361"/>
                    <a:pt x="193" y="361"/>
                  </a:cubicBezTo>
                  <a:lnTo>
                    <a:pt x="4370" y="361"/>
                  </a:lnTo>
                  <a:cubicBezTo>
                    <a:pt x="4465" y="361"/>
                    <a:pt x="4550" y="292"/>
                    <a:pt x="4559" y="198"/>
                  </a:cubicBezTo>
                  <a:cubicBezTo>
                    <a:pt x="4569" y="90"/>
                    <a:pt x="4484" y="1"/>
                    <a:pt x="4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5"/>
            <p:cNvSpPr/>
            <p:nvPr/>
          </p:nvSpPr>
          <p:spPr>
            <a:xfrm>
              <a:off x="887135" y="975126"/>
              <a:ext cx="44629" cy="13714"/>
            </a:xfrm>
            <a:custGeom>
              <a:rect b="b" l="l" r="r" t="t"/>
              <a:pathLst>
                <a:path extrusionOk="0" h="362" w="1178">
                  <a:moveTo>
                    <a:pt x="199" y="1"/>
                  </a:moveTo>
                  <a:cubicBezTo>
                    <a:pt x="104" y="1"/>
                    <a:pt x="18" y="70"/>
                    <a:pt x="10" y="164"/>
                  </a:cubicBezTo>
                  <a:cubicBezTo>
                    <a:pt x="1" y="273"/>
                    <a:pt x="85" y="362"/>
                    <a:pt x="190" y="362"/>
                  </a:cubicBezTo>
                  <a:lnTo>
                    <a:pt x="979" y="362"/>
                  </a:lnTo>
                  <a:cubicBezTo>
                    <a:pt x="1075" y="362"/>
                    <a:pt x="1159" y="292"/>
                    <a:pt x="1168" y="196"/>
                  </a:cubicBezTo>
                  <a:cubicBezTo>
                    <a:pt x="1177" y="90"/>
                    <a:pt x="1093" y="1"/>
                    <a:pt x="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5"/>
            <p:cNvSpPr/>
            <p:nvPr/>
          </p:nvSpPr>
          <p:spPr>
            <a:xfrm>
              <a:off x="954608" y="975164"/>
              <a:ext cx="44591" cy="13676"/>
            </a:xfrm>
            <a:custGeom>
              <a:rect b="b" l="l" r="r" t="t"/>
              <a:pathLst>
                <a:path extrusionOk="0" h="361" w="1177">
                  <a:moveTo>
                    <a:pt x="198" y="1"/>
                  </a:moveTo>
                  <a:cubicBezTo>
                    <a:pt x="103" y="1"/>
                    <a:pt x="17" y="70"/>
                    <a:pt x="10" y="164"/>
                  </a:cubicBezTo>
                  <a:cubicBezTo>
                    <a:pt x="0" y="272"/>
                    <a:pt x="84" y="361"/>
                    <a:pt x="189" y="361"/>
                  </a:cubicBezTo>
                  <a:lnTo>
                    <a:pt x="979" y="361"/>
                  </a:lnTo>
                  <a:cubicBezTo>
                    <a:pt x="1074" y="361"/>
                    <a:pt x="1159" y="291"/>
                    <a:pt x="1167" y="195"/>
                  </a:cubicBezTo>
                  <a:cubicBezTo>
                    <a:pt x="1177" y="90"/>
                    <a:pt x="1093" y="1"/>
                    <a:pt x="9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5"/>
            <p:cNvSpPr/>
            <p:nvPr/>
          </p:nvSpPr>
          <p:spPr>
            <a:xfrm>
              <a:off x="999199" y="1009943"/>
              <a:ext cx="44553" cy="13676"/>
            </a:xfrm>
            <a:custGeom>
              <a:rect b="b" l="l" r="r" t="t"/>
              <a:pathLst>
                <a:path extrusionOk="0" h="361" w="1176">
                  <a:moveTo>
                    <a:pt x="199" y="0"/>
                  </a:moveTo>
                  <a:cubicBezTo>
                    <a:pt x="102" y="0"/>
                    <a:pt x="17" y="69"/>
                    <a:pt x="10" y="164"/>
                  </a:cubicBezTo>
                  <a:cubicBezTo>
                    <a:pt x="1" y="270"/>
                    <a:pt x="84" y="360"/>
                    <a:pt x="189" y="360"/>
                  </a:cubicBezTo>
                  <a:lnTo>
                    <a:pt x="979" y="360"/>
                  </a:lnTo>
                  <a:cubicBezTo>
                    <a:pt x="1074" y="360"/>
                    <a:pt x="1159" y="290"/>
                    <a:pt x="1167" y="197"/>
                  </a:cubicBezTo>
                  <a:cubicBezTo>
                    <a:pt x="1176" y="89"/>
                    <a:pt x="1092" y="0"/>
                    <a:pt x="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5"/>
            <p:cNvSpPr/>
            <p:nvPr/>
          </p:nvSpPr>
          <p:spPr>
            <a:xfrm>
              <a:off x="999199" y="1079424"/>
              <a:ext cx="44553" cy="13676"/>
            </a:xfrm>
            <a:custGeom>
              <a:rect b="b" l="l" r="r" t="t"/>
              <a:pathLst>
                <a:path extrusionOk="0" h="361" w="1176">
                  <a:moveTo>
                    <a:pt x="199" y="0"/>
                  </a:moveTo>
                  <a:cubicBezTo>
                    <a:pt x="102" y="0"/>
                    <a:pt x="17" y="70"/>
                    <a:pt x="10" y="165"/>
                  </a:cubicBezTo>
                  <a:cubicBezTo>
                    <a:pt x="1" y="271"/>
                    <a:pt x="84" y="360"/>
                    <a:pt x="189" y="360"/>
                  </a:cubicBezTo>
                  <a:lnTo>
                    <a:pt x="979" y="360"/>
                  </a:lnTo>
                  <a:cubicBezTo>
                    <a:pt x="1074" y="360"/>
                    <a:pt x="1159" y="291"/>
                    <a:pt x="1167" y="197"/>
                  </a:cubicBezTo>
                  <a:cubicBezTo>
                    <a:pt x="1176" y="89"/>
                    <a:pt x="1092" y="0"/>
                    <a:pt x="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5"/>
            <p:cNvSpPr/>
            <p:nvPr/>
          </p:nvSpPr>
          <p:spPr>
            <a:xfrm>
              <a:off x="887741" y="1114202"/>
              <a:ext cx="95432" cy="13639"/>
            </a:xfrm>
            <a:custGeom>
              <a:rect b="b" l="l" r="r" t="t"/>
              <a:pathLst>
                <a:path extrusionOk="0" h="360" w="2519">
                  <a:moveTo>
                    <a:pt x="199" y="1"/>
                  </a:moveTo>
                  <a:cubicBezTo>
                    <a:pt x="103" y="1"/>
                    <a:pt x="17" y="70"/>
                    <a:pt x="10" y="164"/>
                  </a:cubicBezTo>
                  <a:cubicBezTo>
                    <a:pt x="1" y="271"/>
                    <a:pt x="84" y="360"/>
                    <a:pt x="189" y="360"/>
                  </a:cubicBezTo>
                  <a:lnTo>
                    <a:pt x="2321" y="360"/>
                  </a:lnTo>
                  <a:cubicBezTo>
                    <a:pt x="2416" y="360"/>
                    <a:pt x="2502" y="291"/>
                    <a:pt x="2509" y="196"/>
                  </a:cubicBezTo>
                  <a:cubicBezTo>
                    <a:pt x="2519" y="90"/>
                    <a:pt x="2435" y="1"/>
                    <a:pt x="23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5"/>
            <p:cNvSpPr/>
            <p:nvPr/>
          </p:nvSpPr>
          <p:spPr>
            <a:xfrm>
              <a:off x="887741" y="1009943"/>
              <a:ext cx="95394" cy="13676"/>
            </a:xfrm>
            <a:custGeom>
              <a:rect b="b" l="l" r="r" t="t"/>
              <a:pathLst>
                <a:path extrusionOk="0" h="361" w="2518">
                  <a:moveTo>
                    <a:pt x="199" y="0"/>
                  </a:moveTo>
                  <a:cubicBezTo>
                    <a:pt x="103" y="0"/>
                    <a:pt x="17" y="69"/>
                    <a:pt x="10" y="164"/>
                  </a:cubicBezTo>
                  <a:cubicBezTo>
                    <a:pt x="1" y="270"/>
                    <a:pt x="84" y="360"/>
                    <a:pt x="189" y="360"/>
                  </a:cubicBezTo>
                  <a:lnTo>
                    <a:pt x="2320" y="360"/>
                  </a:lnTo>
                  <a:cubicBezTo>
                    <a:pt x="2415" y="360"/>
                    <a:pt x="2500" y="290"/>
                    <a:pt x="2508" y="197"/>
                  </a:cubicBezTo>
                  <a:cubicBezTo>
                    <a:pt x="2517" y="89"/>
                    <a:pt x="2433" y="0"/>
                    <a:pt x="23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5"/>
            <p:cNvSpPr/>
            <p:nvPr/>
          </p:nvSpPr>
          <p:spPr>
            <a:xfrm>
              <a:off x="1059777" y="1009943"/>
              <a:ext cx="95432" cy="13676"/>
            </a:xfrm>
            <a:custGeom>
              <a:rect b="b" l="l" r="r" t="t"/>
              <a:pathLst>
                <a:path extrusionOk="0" h="361" w="2519">
                  <a:moveTo>
                    <a:pt x="200" y="0"/>
                  </a:moveTo>
                  <a:cubicBezTo>
                    <a:pt x="105" y="0"/>
                    <a:pt x="20" y="69"/>
                    <a:pt x="11" y="164"/>
                  </a:cubicBezTo>
                  <a:cubicBezTo>
                    <a:pt x="1" y="270"/>
                    <a:pt x="87" y="360"/>
                    <a:pt x="192" y="360"/>
                  </a:cubicBezTo>
                  <a:lnTo>
                    <a:pt x="2321" y="360"/>
                  </a:lnTo>
                  <a:cubicBezTo>
                    <a:pt x="2416" y="360"/>
                    <a:pt x="2502" y="290"/>
                    <a:pt x="2509" y="197"/>
                  </a:cubicBezTo>
                  <a:cubicBezTo>
                    <a:pt x="2519" y="89"/>
                    <a:pt x="2435" y="0"/>
                    <a:pt x="23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5"/>
            <p:cNvSpPr/>
            <p:nvPr/>
          </p:nvSpPr>
          <p:spPr>
            <a:xfrm>
              <a:off x="886984" y="1044645"/>
              <a:ext cx="32695" cy="13714"/>
            </a:xfrm>
            <a:custGeom>
              <a:rect b="b" l="l" r="r" t="t"/>
              <a:pathLst>
                <a:path extrusionOk="0" h="362" w="863">
                  <a:moveTo>
                    <a:pt x="202" y="1"/>
                  </a:moveTo>
                  <a:cubicBezTo>
                    <a:pt x="106" y="1"/>
                    <a:pt x="21" y="70"/>
                    <a:pt x="13" y="164"/>
                  </a:cubicBezTo>
                  <a:cubicBezTo>
                    <a:pt x="1" y="272"/>
                    <a:pt x="85" y="362"/>
                    <a:pt x="191" y="362"/>
                  </a:cubicBezTo>
                  <a:lnTo>
                    <a:pt x="665" y="362"/>
                  </a:lnTo>
                  <a:cubicBezTo>
                    <a:pt x="760" y="362"/>
                    <a:pt x="846" y="293"/>
                    <a:pt x="853" y="197"/>
                  </a:cubicBezTo>
                  <a:cubicBezTo>
                    <a:pt x="863" y="90"/>
                    <a:pt x="779" y="1"/>
                    <a:pt x="6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5"/>
            <p:cNvSpPr/>
            <p:nvPr/>
          </p:nvSpPr>
          <p:spPr>
            <a:xfrm>
              <a:off x="935325" y="1044645"/>
              <a:ext cx="161996" cy="13714"/>
            </a:xfrm>
            <a:custGeom>
              <a:rect b="b" l="l" r="r" t="t"/>
              <a:pathLst>
                <a:path extrusionOk="0" h="362" w="4276">
                  <a:moveTo>
                    <a:pt x="198" y="1"/>
                  </a:moveTo>
                  <a:cubicBezTo>
                    <a:pt x="102" y="1"/>
                    <a:pt x="17" y="70"/>
                    <a:pt x="10" y="166"/>
                  </a:cubicBezTo>
                  <a:cubicBezTo>
                    <a:pt x="0" y="273"/>
                    <a:pt x="84" y="362"/>
                    <a:pt x="189" y="362"/>
                  </a:cubicBezTo>
                  <a:lnTo>
                    <a:pt x="4077" y="362"/>
                  </a:lnTo>
                  <a:cubicBezTo>
                    <a:pt x="4173" y="362"/>
                    <a:pt x="4258" y="293"/>
                    <a:pt x="4265" y="199"/>
                  </a:cubicBezTo>
                  <a:cubicBezTo>
                    <a:pt x="4276" y="91"/>
                    <a:pt x="4191" y="1"/>
                    <a:pt x="40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5"/>
            <p:cNvSpPr/>
            <p:nvPr/>
          </p:nvSpPr>
          <p:spPr>
            <a:xfrm>
              <a:off x="887741" y="1079424"/>
              <a:ext cx="95394" cy="13676"/>
            </a:xfrm>
            <a:custGeom>
              <a:rect b="b" l="l" r="r" t="t"/>
              <a:pathLst>
                <a:path extrusionOk="0" h="361" w="2518">
                  <a:moveTo>
                    <a:pt x="199" y="0"/>
                  </a:moveTo>
                  <a:cubicBezTo>
                    <a:pt x="103" y="0"/>
                    <a:pt x="17" y="70"/>
                    <a:pt x="10" y="165"/>
                  </a:cubicBezTo>
                  <a:cubicBezTo>
                    <a:pt x="1" y="271"/>
                    <a:pt x="84" y="360"/>
                    <a:pt x="189" y="360"/>
                  </a:cubicBezTo>
                  <a:lnTo>
                    <a:pt x="2320" y="360"/>
                  </a:lnTo>
                  <a:cubicBezTo>
                    <a:pt x="2415" y="360"/>
                    <a:pt x="2500" y="291"/>
                    <a:pt x="2508" y="197"/>
                  </a:cubicBezTo>
                  <a:cubicBezTo>
                    <a:pt x="2517" y="89"/>
                    <a:pt x="2433" y="0"/>
                    <a:pt x="23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35"/>
          <p:cNvGrpSpPr/>
          <p:nvPr/>
        </p:nvGrpSpPr>
        <p:grpSpPr>
          <a:xfrm>
            <a:off x="6939780" y="3047203"/>
            <a:ext cx="674396" cy="572688"/>
            <a:chOff x="2335403" y="748460"/>
            <a:chExt cx="477313" cy="406392"/>
          </a:xfrm>
        </p:grpSpPr>
        <p:sp>
          <p:nvSpPr>
            <p:cNvPr id="1537" name="Google Shape;1537;p35"/>
            <p:cNvSpPr/>
            <p:nvPr/>
          </p:nvSpPr>
          <p:spPr>
            <a:xfrm>
              <a:off x="2419697" y="928793"/>
              <a:ext cx="35044" cy="13676"/>
            </a:xfrm>
            <a:custGeom>
              <a:rect b="b" l="l" r="r" t="t"/>
              <a:pathLst>
                <a:path extrusionOk="0" h="361" w="925">
                  <a:moveTo>
                    <a:pt x="199" y="0"/>
                  </a:moveTo>
                  <a:cubicBezTo>
                    <a:pt x="102" y="0"/>
                    <a:pt x="17" y="69"/>
                    <a:pt x="10" y="164"/>
                  </a:cubicBezTo>
                  <a:cubicBezTo>
                    <a:pt x="1" y="272"/>
                    <a:pt x="85" y="361"/>
                    <a:pt x="189" y="361"/>
                  </a:cubicBezTo>
                  <a:lnTo>
                    <a:pt x="728" y="361"/>
                  </a:lnTo>
                  <a:cubicBezTo>
                    <a:pt x="823" y="361"/>
                    <a:pt x="908" y="291"/>
                    <a:pt x="916" y="197"/>
                  </a:cubicBezTo>
                  <a:cubicBezTo>
                    <a:pt x="924" y="89"/>
                    <a:pt x="841" y="0"/>
                    <a:pt x="7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5"/>
            <p:cNvSpPr/>
            <p:nvPr/>
          </p:nvSpPr>
          <p:spPr>
            <a:xfrm>
              <a:off x="2466106" y="928793"/>
              <a:ext cx="51713" cy="13676"/>
            </a:xfrm>
            <a:custGeom>
              <a:rect b="b" l="l" r="r" t="t"/>
              <a:pathLst>
                <a:path extrusionOk="0" h="361" w="1365">
                  <a:moveTo>
                    <a:pt x="197" y="0"/>
                  </a:moveTo>
                  <a:cubicBezTo>
                    <a:pt x="102" y="0"/>
                    <a:pt x="17" y="69"/>
                    <a:pt x="8" y="164"/>
                  </a:cubicBezTo>
                  <a:cubicBezTo>
                    <a:pt x="0" y="272"/>
                    <a:pt x="84" y="361"/>
                    <a:pt x="189" y="361"/>
                  </a:cubicBezTo>
                  <a:lnTo>
                    <a:pt x="1166" y="361"/>
                  </a:lnTo>
                  <a:cubicBezTo>
                    <a:pt x="1262" y="361"/>
                    <a:pt x="1347" y="291"/>
                    <a:pt x="1354" y="197"/>
                  </a:cubicBezTo>
                  <a:cubicBezTo>
                    <a:pt x="1365" y="89"/>
                    <a:pt x="1281" y="0"/>
                    <a:pt x="11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5"/>
            <p:cNvSpPr/>
            <p:nvPr/>
          </p:nvSpPr>
          <p:spPr>
            <a:xfrm>
              <a:off x="2420152" y="900266"/>
              <a:ext cx="80354" cy="13676"/>
            </a:xfrm>
            <a:custGeom>
              <a:rect b="b" l="l" r="r" t="t"/>
              <a:pathLst>
                <a:path extrusionOk="0" h="361" w="2121">
                  <a:moveTo>
                    <a:pt x="198" y="0"/>
                  </a:moveTo>
                  <a:cubicBezTo>
                    <a:pt x="103" y="0"/>
                    <a:pt x="17" y="70"/>
                    <a:pt x="10" y="165"/>
                  </a:cubicBezTo>
                  <a:cubicBezTo>
                    <a:pt x="0" y="270"/>
                    <a:pt x="84" y="361"/>
                    <a:pt x="189" y="361"/>
                  </a:cubicBezTo>
                  <a:lnTo>
                    <a:pt x="1922" y="361"/>
                  </a:lnTo>
                  <a:cubicBezTo>
                    <a:pt x="2017" y="361"/>
                    <a:pt x="2103" y="291"/>
                    <a:pt x="2111" y="197"/>
                  </a:cubicBezTo>
                  <a:cubicBezTo>
                    <a:pt x="2120" y="89"/>
                    <a:pt x="2036" y="0"/>
                    <a:pt x="19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5"/>
            <p:cNvSpPr/>
            <p:nvPr/>
          </p:nvSpPr>
          <p:spPr>
            <a:xfrm>
              <a:off x="2419659" y="871700"/>
              <a:ext cx="35044" cy="13676"/>
            </a:xfrm>
            <a:custGeom>
              <a:rect b="b" l="l" r="r" t="t"/>
              <a:pathLst>
                <a:path extrusionOk="0" h="361" w="925">
                  <a:moveTo>
                    <a:pt x="198" y="0"/>
                  </a:moveTo>
                  <a:cubicBezTo>
                    <a:pt x="102" y="0"/>
                    <a:pt x="17" y="70"/>
                    <a:pt x="9" y="165"/>
                  </a:cubicBezTo>
                  <a:cubicBezTo>
                    <a:pt x="1" y="271"/>
                    <a:pt x="84" y="360"/>
                    <a:pt x="189" y="360"/>
                  </a:cubicBezTo>
                  <a:lnTo>
                    <a:pt x="726" y="360"/>
                  </a:lnTo>
                  <a:cubicBezTo>
                    <a:pt x="823" y="360"/>
                    <a:pt x="908" y="291"/>
                    <a:pt x="915" y="197"/>
                  </a:cubicBezTo>
                  <a:cubicBezTo>
                    <a:pt x="924" y="89"/>
                    <a:pt x="841" y="0"/>
                    <a:pt x="7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5"/>
            <p:cNvSpPr/>
            <p:nvPr/>
          </p:nvSpPr>
          <p:spPr>
            <a:xfrm>
              <a:off x="2466485" y="871700"/>
              <a:ext cx="84597" cy="13676"/>
            </a:xfrm>
            <a:custGeom>
              <a:rect b="b" l="l" r="r" t="t"/>
              <a:pathLst>
                <a:path extrusionOk="0" h="361" w="2233">
                  <a:moveTo>
                    <a:pt x="197" y="0"/>
                  </a:moveTo>
                  <a:cubicBezTo>
                    <a:pt x="102" y="0"/>
                    <a:pt x="17" y="70"/>
                    <a:pt x="9" y="165"/>
                  </a:cubicBezTo>
                  <a:cubicBezTo>
                    <a:pt x="1" y="271"/>
                    <a:pt x="83" y="360"/>
                    <a:pt x="188" y="360"/>
                  </a:cubicBezTo>
                  <a:lnTo>
                    <a:pt x="2035" y="360"/>
                  </a:lnTo>
                  <a:cubicBezTo>
                    <a:pt x="2130" y="360"/>
                    <a:pt x="2216" y="291"/>
                    <a:pt x="2223" y="197"/>
                  </a:cubicBezTo>
                  <a:cubicBezTo>
                    <a:pt x="2232" y="89"/>
                    <a:pt x="2149" y="0"/>
                    <a:pt x="20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5"/>
            <p:cNvSpPr/>
            <p:nvPr/>
          </p:nvSpPr>
          <p:spPr>
            <a:xfrm>
              <a:off x="2428714" y="978953"/>
              <a:ext cx="61828" cy="72171"/>
            </a:xfrm>
            <a:custGeom>
              <a:rect b="b" l="l" r="r" t="t"/>
              <a:pathLst>
                <a:path extrusionOk="0" h="1905" w="1632">
                  <a:moveTo>
                    <a:pt x="821" y="648"/>
                  </a:moveTo>
                  <a:lnTo>
                    <a:pt x="1015" y="1167"/>
                  </a:lnTo>
                  <a:lnTo>
                    <a:pt x="623" y="1167"/>
                  </a:lnTo>
                  <a:lnTo>
                    <a:pt x="821" y="648"/>
                  </a:lnTo>
                  <a:close/>
                  <a:moveTo>
                    <a:pt x="820" y="0"/>
                  </a:moveTo>
                  <a:cubicBezTo>
                    <a:pt x="730" y="0"/>
                    <a:pt x="650" y="54"/>
                    <a:pt x="616" y="136"/>
                  </a:cubicBezTo>
                  <a:cubicBezTo>
                    <a:pt x="616" y="137"/>
                    <a:pt x="615" y="138"/>
                    <a:pt x="615" y="141"/>
                  </a:cubicBezTo>
                  <a:lnTo>
                    <a:pt x="37" y="1655"/>
                  </a:lnTo>
                  <a:cubicBezTo>
                    <a:pt x="0" y="1757"/>
                    <a:pt x="60" y="1855"/>
                    <a:pt x="146" y="1891"/>
                  </a:cubicBezTo>
                  <a:cubicBezTo>
                    <a:pt x="166" y="1899"/>
                    <a:pt x="187" y="1903"/>
                    <a:pt x="208" y="1903"/>
                  </a:cubicBezTo>
                  <a:cubicBezTo>
                    <a:pt x="282" y="1903"/>
                    <a:pt x="357" y="1856"/>
                    <a:pt x="383" y="1786"/>
                  </a:cubicBezTo>
                  <a:lnTo>
                    <a:pt x="481" y="1528"/>
                  </a:lnTo>
                  <a:lnTo>
                    <a:pt x="1155" y="1528"/>
                  </a:lnTo>
                  <a:lnTo>
                    <a:pt x="1251" y="1786"/>
                  </a:lnTo>
                  <a:cubicBezTo>
                    <a:pt x="1279" y="1860"/>
                    <a:pt x="1349" y="1905"/>
                    <a:pt x="1423" y="1905"/>
                  </a:cubicBezTo>
                  <a:cubicBezTo>
                    <a:pt x="1444" y="1905"/>
                    <a:pt x="1466" y="1901"/>
                    <a:pt x="1488" y="1893"/>
                  </a:cubicBezTo>
                  <a:cubicBezTo>
                    <a:pt x="1584" y="1858"/>
                    <a:pt x="1631" y="1750"/>
                    <a:pt x="1596" y="1656"/>
                  </a:cubicBezTo>
                  <a:lnTo>
                    <a:pt x="1024" y="142"/>
                  </a:lnTo>
                  <a:cubicBezTo>
                    <a:pt x="1024" y="139"/>
                    <a:pt x="1022" y="137"/>
                    <a:pt x="1022" y="136"/>
                  </a:cubicBezTo>
                  <a:cubicBezTo>
                    <a:pt x="988" y="54"/>
                    <a:pt x="909" y="0"/>
                    <a:pt x="8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5"/>
            <p:cNvSpPr/>
            <p:nvPr/>
          </p:nvSpPr>
          <p:spPr>
            <a:xfrm>
              <a:off x="2492701" y="998388"/>
              <a:ext cx="48265" cy="52660"/>
            </a:xfrm>
            <a:custGeom>
              <a:rect b="b" l="l" r="r" t="t"/>
              <a:pathLst>
                <a:path extrusionOk="0" h="1390" w="1274">
                  <a:moveTo>
                    <a:pt x="654" y="430"/>
                  </a:moveTo>
                  <a:cubicBezTo>
                    <a:pt x="801" y="430"/>
                    <a:pt x="919" y="549"/>
                    <a:pt x="919" y="696"/>
                  </a:cubicBezTo>
                  <a:cubicBezTo>
                    <a:pt x="919" y="842"/>
                    <a:pt x="801" y="961"/>
                    <a:pt x="654" y="961"/>
                  </a:cubicBezTo>
                  <a:cubicBezTo>
                    <a:pt x="508" y="961"/>
                    <a:pt x="388" y="842"/>
                    <a:pt x="388" y="696"/>
                  </a:cubicBezTo>
                  <a:cubicBezTo>
                    <a:pt x="388" y="549"/>
                    <a:pt x="508" y="430"/>
                    <a:pt x="654" y="430"/>
                  </a:cubicBezTo>
                  <a:close/>
                  <a:moveTo>
                    <a:pt x="1089" y="1"/>
                  </a:moveTo>
                  <a:cubicBezTo>
                    <a:pt x="1008" y="1"/>
                    <a:pt x="941" y="52"/>
                    <a:pt x="916" y="123"/>
                  </a:cubicBezTo>
                  <a:cubicBezTo>
                    <a:pt x="832" y="83"/>
                    <a:pt x="736" y="59"/>
                    <a:pt x="635" y="59"/>
                  </a:cubicBezTo>
                  <a:cubicBezTo>
                    <a:pt x="623" y="59"/>
                    <a:pt x="611" y="59"/>
                    <a:pt x="599" y="60"/>
                  </a:cubicBezTo>
                  <a:cubicBezTo>
                    <a:pt x="267" y="81"/>
                    <a:pt x="1" y="366"/>
                    <a:pt x="5" y="699"/>
                  </a:cubicBezTo>
                  <a:cubicBezTo>
                    <a:pt x="7" y="1049"/>
                    <a:pt x="291" y="1331"/>
                    <a:pt x="640" y="1331"/>
                  </a:cubicBezTo>
                  <a:cubicBezTo>
                    <a:pt x="739" y="1331"/>
                    <a:pt x="831" y="1309"/>
                    <a:pt x="916" y="1267"/>
                  </a:cubicBezTo>
                  <a:cubicBezTo>
                    <a:pt x="941" y="1339"/>
                    <a:pt x="1009" y="1389"/>
                    <a:pt x="1088" y="1389"/>
                  </a:cubicBezTo>
                  <a:cubicBezTo>
                    <a:pt x="1101" y="1389"/>
                    <a:pt x="1114" y="1388"/>
                    <a:pt x="1128" y="1385"/>
                  </a:cubicBezTo>
                  <a:cubicBezTo>
                    <a:pt x="1214" y="1367"/>
                    <a:pt x="1273" y="1288"/>
                    <a:pt x="1273" y="1200"/>
                  </a:cubicBezTo>
                  <a:lnTo>
                    <a:pt x="1273" y="190"/>
                  </a:lnTo>
                  <a:cubicBezTo>
                    <a:pt x="1273" y="102"/>
                    <a:pt x="1214" y="22"/>
                    <a:pt x="1128" y="5"/>
                  </a:cubicBezTo>
                  <a:cubicBezTo>
                    <a:pt x="1115" y="2"/>
                    <a:pt x="1101" y="1"/>
                    <a:pt x="10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5"/>
            <p:cNvSpPr/>
            <p:nvPr/>
          </p:nvSpPr>
          <p:spPr>
            <a:xfrm>
              <a:off x="2597264" y="977437"/>
              <a:ext cx="36635" cy="75164"/>
            </a:xfrm>
            <a:custGeom>
              <a:rect b="b" l="l" r="r" t="t"/>
              <a:pathLst>
                <a:path extrusionOk="0" h="1984" w="967">
                  <a:moveTo>
                    <a:pt x="771" y="0"/>
                  </a:moveTo>
                  <a:cubicBezTo>
                    <a:pt x="467" y="0"/>
                    <a:pt x="217" y="223"/>
                    <a:pt x="217" y="497"/>
                  </a:cubicBezTo>
                  <a:lnTo>
                    <a:pt x="217" y="731"/>
                  </a:lnTo>
                  <a:cubicBezTo>
                    <a:pt x="205" y="788"/>
                    <a:pt x="181" y="807"/>
                    <a:pt x="142" y="820"/>
                  </a:cubicBezTo>
                  <a:cubicBezTo>
                    <a:pt x="83" y="841"/>
                    <a:pt x="35" y="890"/>
                    <a:pt x="23" y="950"/>
                  </a:cubicBezTo>
                  <a:cubicBezTo>
                    <a:pt x="1" y="1042"/>
                    <a:pt x="53" y="1134"/>
                    <a:pt x="139" y="1162"/>
                  </a:cubicBezTo>
                  <a:cubicBezTo>
                    <a:pt x="180" y="1177"/>
                    <a:pt x="205" y="1194"/>
                    <a:pt x="217" y="1252"/>
                  </a:cubicBezTo>
                  <a:lnTo>
                    <a:pt x="217" y="1487"/>
                  </a:lnTo>
                  <a:cubicBezTo>
                    <a:pt x="217" y="1758"/>
                    <a:pt x="462" y="1979"/>
                    <a:pt x="764" y="1983"/>
                  </a:cubicBezTo>
                  <a:cubicBezTo>
                    <a:pt x="765" y="1983"/>
                    <a:pt x="766" y="1983"/>
                    <a:pt x="766" y="1983"/>
                  </a:cubicBezTo>
                  <a:cubicBezTo>
                    <a:pt x="854" y="1983"/>
                    <a:pt x="934" y="1921"/>
                    <a:pt x="948" y="1833"/>
                  </a:cubicBezTo>
                  <a:cubicBezTo>
                    <a:pt x="966" y="1719"/>
                    <a:pt x="880" y="1623"/>
                    <a:pt x="770" y="1623"/>
                  </a:cubicBezTo>
                  <a:cubicBezTo>
                    <a:pt x="666" y="1623"/>
                    <a:pt x="578" y="1561"/>
                    <a:pt x="578" y="1487"/>
                  </a:cubicBezTo>
                  <a:lnTo>
                    <a:pt x="578" y="1235"/>
                  </a:lnTo>
                  <a:cubicBezTo>
                    <a:pt x="578" y="1225"/>
                    <a:pt x="577" y="1214"/>
                    <a:pt x="576" y="1204"/>
                  </a:cubicBezTo>
                  <a:cubicBezTo>
                    <a:pt x="560" y="1116"/>
                    <a:pt x="530" y="1047"/>
                    <a:pt x="490" y="992"/>
                  </a:cubicBezTo>
                  <a:cubicBezTo>
                    <a:pt x="530" y="937"/>
                    <a:pt x="560" y="868"/>
                    <a:pt x="576" y="780"/>
                  </a:cubicBezTo>
                  <a:cubicBezTo>
                    <a:pt x="577" y="769"/>
                    <a:pt x="578" y="759"/>
                    <a:pt x="578" y="748"/>
                  </a:cubicBezTo>
                  <a:lnTo>
                    <a:pt x="578" y="497"/>
                  </a:lnTo>
                  <a:cubicBezTo>
                    <a:pt x="578" y="425"/>
                    <a:pt x="661" y="365"/>
                    <a:pt x="764" y="361"/>
                  </a:cubicBezTo>
                  <a:cubicBezTo>
                    <a:pt x="859" y="359"/>
                    <a:pt x="944" y="287"/>
                    <a:pt x="951" y="192"/>
                  </a:cubicBezTo>
                  <a:cubicBezTo>
                    <a:pt x="958" y="87"/>
                    <a:pt x="875" y="0"/>
                    <a:pt x="7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5"/>
            <p:cNvSpPr/>
            <p:nvPr/>
          </p:nvSpPr>
          <p:spPr>
            <a:xfrm>
              <a:off x="2692507" y="977513"/>
              <a:ext cx="36673" cy="75126"/>
            </a:xfrm>
            <a:custGeom>
              <a:rect b="b" l="l" r="r" t="t"/>
              <a:pathLst>
                <a:path extrusionOk="0" h="1983" w="968">
                  <a:moveTo>
                    <a:pt x="200" y="0"/>
                  </a:moveTo>
                  <a:cubicBezTo>
                    <a:pt x="113" y="0"/>
                    <a:pt x="34" y="63"/>
                    <a:pt x="20" y="149"/>
                  </a:cubicBezTo>
                  <a:cubicBezTo>
                    <a:pt x="0" y="263"/>
                    <a:pt x="88" y="360"/>
                    <a:pt x="198" y="360"/>
                  </a:cubicBezTo>
                  <a:cubicBezTo>
                    <a:pt x="303" y="360"/>
                    <a:pt x="390" y="422"/>
                    <a:pt x="390" y="496"/>
                  </a:cubicBezTo>
                  <a:lnTo>
                    <a:pt x="390" y="749"/>
                  </a:lnTo>
                  <a:cubicBezTo>
                    <a:pt x="390" y="760"/>
                    <a:pt x="392" y="770"/>
                    <a:pt x="393" y="781"/>
                  </a:cubicBezTo>
                  <a:cubicBezTo>
                    <a:pt x="409" y="868"/>
                    <a:pt x="439" y="936"/>
                    <a:pt x="478" y="991"/>
                  </a:cubicBezTo>
                  <a:cubicBezTo>
                    <a:pt x="440" y="1045"/>
                    <a:pt x="409" y="1114"/>
                    <a:pt x="393" y="1202"/>
                  </a:cubicBezTo>
                  <a:cubicBezTo>
                    <a:pt x="390" y="1211"/>
                    <a:pt x="390" y="1222"/>
                    <a:pt x="390" y="1232"/>
                  </a:cubicBezTo>
                  <a:lnTo>
                    <a:pt x="390" y="1485"/>
                  </a:lnTo>
                  <a:cubicBezTo>
                    <a:pt x="390" y="1557"/>
                    <a:pt x="305" y="1618"/>
                    <a:pt x="204" y="1621"/>
                  </a:cubicBezTo>
                  <a:cubicBezTo>
                    <a:pt x="109" y="1623"/>
                    <a:pt x="23" y="1694"/>
                    <a:pt x="18" y="1789"/>
                  </a:cubicBezTo>
                  <a:cubicBezTo>
                    <a:pt x="12" y="1894"/>
                    <a:pt x="95" y="1982"/>
                    <a:pt x="198" y="1982"/>
                  </a:cubicBezTo>
                  <a:cubicBezTo>
                    <a:pt x="503" y="1982"/>
                    <a:pt x="751" y="1759"/>
                    <a:pt x="751" y="1486"/>
                  </a:cubicBezTo>
                  <a:lnTo>
                    <a:pt x="751" y="1251"/>
                  </a:lnTo>
                  <a:cubicBezTo>
                    <a:pt x="765" y="1196"/>
                    <a:pt x="788" y="1176"/>
                    <a:pt x="828" y="1162"/>
                  </a:cubicBezTo>
                  <a:cubicBezTo>
                    <a:pt x="886" y="1141"/>
                    <a:pt x="933" y="1093"/>
                    <a:pt x="947" y="1033"/>
                  </a:cubicBezTo>
                  <a:cubicBezTo>
                    <a:pt x="968" y="940"/>
                    <a:pt x="916" y="850"/>
                    <a:pt x="829" y="821"/>
                  </a:cubicBezTo>
                  <a:cubicBezTo>
                    <a:pt x="788" y="806"/>
                    <a:pt x="764" y="788"/>
                    <a:pt x="750" y="730"/>
                  </a:cubicBezTo>
                  <a:lnTo>
                    <a:pt x="750" y="496"/>
                  </a:lnTo>
                  <a:cubicBezTo>
                    <a:pt x="750" y="226"/>
                    <a:pt x="505" y="4"/>
                    <a:pt x="204" y="0"/>
                  </a:cubicBezTo>
                  <a:cubicBezTo>
                    <a:pt x="203" y="0"/>
                    <a:pt x="202" y="0"/>
                    <a:pt x="2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5"/>
            <p:cNvSpPr/>
            <p:nvPr/>
          </p:nvSpPr>
          <p:spPr>
            <a:xfrm>
              <a:off x="2643749" y="978536"/>
              <a:ext cx="39249" cy="72891"/>
            </a:xfrm>
            <a:custGeom>
              <a:rect b="b" l="l" r="r" t="t"/>
              <a:pathLst>
                <a:path extrusionOk="0" h="1924" w="1036">
                  <a:moveTo>
                    <a:pt x="826" y="0"/>
                  </a:moveTo>
                  <a:cubicBezTo>
                    <a:pt x="753" y="0"/>
                    <a:pt x="683" y="44"/>
                    <a:pt x="655" y="117"/>
                  </a:cubicBezTo>
                  <a:lnTo>
                    <a:pt x="37" y="1671"/>
                  </a:lnTo>
                  <a:cubicBezTo>
                    <a:pt x="0" y="1765"/>
                    <a:pt x="46" y="1872"/>
                    <a:pt x="140" y="1911"/>
                  </a:cubicBezTo>
                  <a:cubicBezTo>
                    <a:pt x="162" y="1919"/>
                    <a:pt x="186" y="1924"/>
                    <a:pt x="208" y="1924"/>
                  </a:cubicBezTo>
                  <a:cubicBezTo>
                    <a:pt x="282" y="1924"/>
                    <a:pt x="351" y="1880"/>
                    <a:pt x="380" y="1807"/>
                  </a:cubicBezTo>
                  <a:lnTo>
                    <a:pt x="998" y="253"/>
                  </a:lnTo>
                  <a:cubicBezTo>
                    <a:pt x="1036" y="159"/>
                    <a:pt x="990" y="52"/>
                    <a:pt x="894" y="13"/>
                  </a:cubicBezTo>
                  <a:cubicBezTo>
                    <a:pt x="872" y="4"/>
                    <a:pt x="849" y="0"/>
                    <a:pt x="8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5"/>
            <p:cNvSpPr/>
            <p:nvPr/>
          </p:nvSpPr>
          <p:spPr>
            <a:xfrm>
              <a:off x="2335403" y="748460"/>
              <a:ext cx="477313" cy="406392"/>
            </a:xfrm>
            <a:custGeom>
              <a:rect b="b" l="l" r="r" t="t"/>
              <a:pathLst>
                <a:path extrusionOk="0" h="10727" w="12599">
                  <a:moveTo>
                    <a:pt x="10849" y="378"/>
                  </a:moveTo>
                  <a:cubicBezTo>
                    <a:pt x="10913" y="378"/>
                    <a:pt x="10994" y="438"/>
                    <a:pt x="11079" y="499"/>
                  </a:cubicBezTo>
                  <a:cubicBezTo>
                    <a:pt x="11240" y="616"/>
                    <a:pt x="11385" y="675"/>
                    <a:pt x="11582" y="707"/>
                  </a:cubicBezTo>
                  <a:cubicBezTo>
                    <a:pt x="11680" y="723"/>
                    <a:pt x="11781" y="740"/>
                    <a:pt x="11823" y="781"/>
                  </a:cubicBezTo>
                  <a:cubicBezTo>
                    <a:pt x="11864" y="823"/>
                    <a:pt x="11882" y="925"/>
                    <a:pt x="11898" y="1022"/>
                  </a:cubicBezTo>
                  <a:cubicBezTo>
                    <a:pt x="11929" y="1211"/>
                    <a:pt x="11994" y="1371"/>
                    <a:pt x="12105" y="1525"/>
                  </a:cubicBezTo>
                  <a:cubicBezTo>
                    <a:pt x="12167" y="1611"/>
                    <a:pt x="12226" y="1692"/>
                    <a:pt x="12226" y="1755"/>
                  </a:cubicBezTo>
                  <a:cubicBezTo>
                    <a:pt x="12226" y="1820"/>
                    <a:pt x="12167" y="1901"/>
                    <a:pt x="12105" y="1986"/>
                  </a:cubicBezTo>
                  <a:cubicBezTo>
                    <a:pt x="11993" y="2142"/>
                    <a:pt x="11929" y="2300"/>
                    <a:pt x="11898" y="2489"/>
                  </a:cubicBezTo>
                  <a:cubicBezTo>
                    <a:pt x="11880" y="2587"/>
                    <a:pt x="11864" y="2688"/>
                    <a:pt x="11823" y="2730"/>
                  </a:cubicBezTo>
                  <a:cubicBezTo>
                    <a:pt x="11781" y="2771"/>
                    <a:pt x="11680" y="2789"/>
                    <a:pt x="11582" y="2805"/>
                  </a:cubicBezTo>
                  <a:cubicBezTo>
                    <a:pt x="11385" y="2837"/>
                    <a:pt x="11241" y="2895"/>
                    <a:pt x="11079" y="3012"/>
                  </a:cubicBezTo>
                  <a:cubicBezTo>
                    <a:pt x="10994" y="3074"/>
                    <a:pt x="10913" y="3133"/>
                    <a:pt x="10849" y="3133"/>
                  </a:cubicBezTo>
                  <a:cubicBezTo>
                    <a:pt x="10785" y="3133"/>
                    <a:pt x="10704" y="3074"/>
                    <a:pt x="10618" y="3012"/>
                  </a:cubicBezTo>
                  <a:cubicBezTo>
                    <a:pt x="10459" y="2897"/>
                    <a:pt x="10311" y="2837"/>
                    <a:pt x="10115" y="2805"/>
                  </a:cubicBezTo>
                  <a:cubicBezTo>
                    <a:pt x="10018" y="2787"/>
                    <a:pt x="9916" y="2771"/>
                    <a:pt x="9875" y="2730"/>
                  </a:cubicBezTo>
                  <a:cubicBezTo>
                    <a:pt x="9833" y="2688"/>
                    <a:pt x="9816" y="2587"/>
                    <a:pt x="9800" y="2489"/>
                  </a:cubicBezTo>
                  <a:cubicBezTo>
                    <a:pt x="9769" y="2300"/>
                    <a:pt x="9705" y="2141"/>
                    <a:pt x="9592" y="1986"/>
                  </a:cubicBezTo>
                  <a:cubicBezTo>
                    <a:pt x="9531" y="1901"/>
                    <a:pt x="9472" y="1820"/>
                    <a:pt x="9472" y="1755"/>
                  </a:cubicBezTo>
                  <a:cubicBezTo>
                    <a:pt x="9472" y="1691"/>
                    <a:pt x="9531" y="1611"/>
                    <a:pt x="9592" y="1525"/>
                  </a:cubicBezTo>
                  <a:cubicBezTo>
                    <a:pt x="9709" y="1365"/>
                    <a:pt x="9768" y="1218"/>
                    <a:pt x="9800" y="1022"/>
                  </a:cubicBezTo>
                  <a:cubicBezTo>
                    <a:pt x="9816" y="925"/>
                    <a:pt x="9833" y="823"/>
                    <a:pt x="9875" y="781"/>
                  </a:cubicBezTo>
                  <a:cubicBezTo>
                    <a:pt x="9916" y="740"/>
                    <a:pt x="10018" y="723"/>
                    <a:pt x="10115" y="707"/>
                  </a:cubicBezTo>
                  <a:cubicBezTo>
                    <a:pt x="10309" y="675"/>
                    <a:pt x="10459" y="614"/>
                    <a:pt x="10618" y="499"/>
                  </a:cubicBezTo>
                  <a:cubicBezTo>
                    <a:pt x="10704" y="438"/>
                    <a:pt x="10785" y="378"/>
                    <a:pt x="10849" y="378"/>
                  </a:cubicBezTo>
                  <a:close/>
                  <a:moveTo>
                    <a:pt x="2977" y="2945"/>
                  </a:moveTo>
                  <a:cubicBezTo>
                    <a:pt x="4233" y="2945"/>
                    <a:pt x="6113" y="2946"/>
                    <a:pt x="6113" y="2946"/>
                  </a:cubicBezTo>
                  <a:lnTo>
                    <a:pt x="6113" y="5416"/>
                  </a:lnTo>
                  <a:lnTo>
                    <a:pt x="1788" y="5416"/>
                  </a:lnTo>
                  <a:lnTo>
                    <a:pt x="1788" y="3053"/>
                  </a:lnTo>
                  <a:cubicBezTo>
                    <a:pt x="1788" y="3002"/>
                    <a:pt x="1824" y="2957"/>
                    <a:pt x="1875" y="2946"/>
                  </a:cubicBezTo>
                  <a:cubicBezTo>
                    <a:pt x="1877" y="2946"/>
                    <a:pt x="2349" y="2945"/>
                    <a:pt x="2977" y="2945"/>
                  </a:cubicBezTo>
                  <a:close/>
                  <a:moveTo>
                    <a:pt x="9578" y="2959"/>
                  </a:moveTo>
                  <a:cubicBezTo>
                    <a:pt x="9585" y="2968"/>
                    <a:pt x="9595" y="2979"/>
                    <a:pt x="9604" y="2988"/>
                  </a:cubicBezTo>
                  <a:cubicBezTo>
                    <a:pt x="9730" y="3112"/>
                    <a:pt x="9898" y="3140"/>
                    <a:pt x="10045" y="3164"/>
                  </a:cubicBezTo>
                  <a:cubicBezTo>
                    <a:pt x="10186" y="3188"/>
                    <a:pt x="10277" y="3224"/>
                    <a:pt x="10393" y="3307"/>
                  </a:cubicBezTo>
                  <a:cubicBezTo>
                    <a:pt x="10501" y="3384"/>
                    <a:pt x="10633" y="3478"/>
                    <a:pt x="10796" y="3494"/>
                  </a:cubicBezTo>
                  <a:lnTo>
                    <a:pt x="10796" y="4467"/>
                  </a:lnTo>
                  <a:lnTo>
                    <a:pt x="9910" y="3523"/>
                  </a:lnTo>
                  <a:cubicBezTo>
                    <a:pt x="9874" y="3485"/>
                    <a:pt x="9824" y="3465"/>
                    <a:pt x="9775" y="3465"/>
                  </a:cubicBezTo>
                  <a:cubicBezTo>
                    <a:pt x="9730" y="3465"/>
                    <a:pt x="9685" y="3481"/>
                    <a:pt x="9649" y="3514"/>
                  </a:cubicBezTo>
                  <a:lnTo>
                    <a:pt x="8559" y="4515"/>
                  </a:lnTo>
                  <a:lnTo>
                    <a:pt x="8448" y="4396"/>
                  </a:lnTo>
                  <a:cubicBezTo>
                    <a:pt x="8416" y="4362"/>
                    <a:pt x="8373" y="4344"/>
                    <a:pt x="8328" y="4344"/>
                  </a:cubicBezTo>
                  <a:cubicBezTo>
                    <a:pt x="8316" y="4344"/>
                    <a:pt x="8303" y="4346"/>
                    <a:pt x="8290" y="4349"/>
                  </a:cubicBezTo>
                  <a:cubicBezTo>
                    <a:pt x="8134" y="4387"/>
                    <a:pt x="8097" y="4557"/>
                    <a:pt x="8189" y="4656"/>
                  </a:cubicBezTo>
                  <a:lnTo>
                    <a:pt x="8731" y="5233"/>
                  </a:lnTo>
                  <a:cubicBezTo>
                    <a:pt x="8767" y="5272"/>
                    <a:pt x="8816" y="5292"/>
                    <a:pt x="8866" y="5292"/>
                  </a:cubicBezTo>
                  <a:cubicBezTo>
                    <a:pt x="8944" y="5292"/>
                    <a:pt x="9023" y="5242"/>
                    <a:pt x="9050" y="5143"/>
                  </a:cubicBezTo>
                  <a:cubicBezTo>
                    <a:pt x="9064" y="5095"/>
                    <a:pt x="9042" y="5028"/>
                    <a:pt x="9009" y="4994"/>
                  </a:cubicBezTo>
                  <a:lnTo>
                    <a:pt x="8811" y="4784"/>
                  </a:lnTo>
                  <a:lnTo>
                    <a:pt x="9767" y="3907"/>
                  </a:lnTo>
                  <a:lnTo>
                    <a:pt x="10798" y="5005"/>
                  </a:lnTo>
                  <a:lnTo>
                    <a:pt x="10798" y="5418"/>
                  </a:lnTo>
                  <a:lnTo>
                    <a:pt x="6473" y="5418"/>
                  </a:lnTo>
                  <a:lnTo>
                    <a:pt x="6473" y="4835"/>
                  </a:lnTo>
                  <a:lnTo>
                    <a:pt x="7483" y="3907"/>
                  </a:lnTo>
                  <a:lnTo>
                    <a:pt x="7606" y="4038"/>
                  </a:lnTo>
                  <a:cubicBezTo>
                    <a:pt x="7642" y="4077"/>
                    <a:pt x="7692" y="4096"/>
                    <a:pt x="7741" y="4096"/>
                  </a:cubicBezTo>
                  <a:cubicBezTo>
                    <a:pt x="7786" y="4096"/>
                    <a:pt x="7831" y="4080"/>
                    <a:pt x="7867" y="4047"/>
                  </a:cubicBezTo>
                  <a:cubicBezTo>
                    <a:pt x="7941" y="3978"/>
                    <a:pt x="7945" y="3863"/>
                    <a:pt x="7876" y="3787"/>
                  </a:cubicBezTo>
                  <a:lnTo>
                    <a:pt x="7627" y="3523"/>
                  </a:lnTo>
                  <a:cubicBezTo>
                    <a:pt x="7591" y="3485"/>
                    <a:pt x="7541" y="3465"/>
                    <a:pt x="7492" y="3465"/>
                  </a:cubicBezTo>
                  <a:cubicBezTo>
                    <a:pt x="7447" y="3465"/>
                    <a:pt x="7402" y="3481"/>
                    <a:pt x="7366" y="3514"/>
                  </a:cubicBezTo>
                  <a:lnTo>
                    <a:pt x="6473" y="4335"/>
                  </a:lnTo>
                  <a:lnTo>
                    <a:pt x="6473" y="2959"/>
                  </a:lnTo>
                  <a:close/>
                  <a:moveTo>
                    <a:pt x="6113" y="5809"/>
                  </a:moveTo>
                  <a:lnTo>
                    <a:pt x="6113" y="8266"/>
                  </a:lnTo>
                  <a:lnTo>
                    <a:pt x="1903" y="8266"/>
                  </a:lnTo>
                  <a:cubicBezTo>
                    <a:pt x="1840" y="8266"/>
                    <a:pt x="1790" y="8216"/>
                    <a:pt x="1790" y="8153"/>
                  </a:cubicBezTo>
                  <a:lnTo>
                    <a:pt x="1790" y="5809"/>
                  </a:lnTo>
                  <a:close/>
                  <a:moveTo>
                    <a:pt x="10799" y="5809"/>
                  </a:moveTo>
                  <a:lnTo>
                    <a:pt x="10799" y="8153"/>
                  </a:lnTo>
                  <a:cubicBezTo>
                    <a:pt x="10799" y="8216"/>
                    <a:pt x="10748" y="8266"/>
                    <a:pt x="10685" y="8266"/>
                  </a:cubicBezTo>
                  <a:lnTo>
                    <a:pt x="6475" y="8266"/>
                  </a:lnTo>
                  <a:lnTo>
                    <a:pt x="6475" y="5809"/>
                  </a:lnTo>
                  <a:close/>
                  <a:moveTo>
                    <a:pt x="9197" y="2108"/>
                  </a:moveTo>
                  <a:cubicBezTo>
                    <a:pt x="9223" y="2147"/>
                    <a:pt x="9250" y="2184"/>
                    <a:pt x="9275" y="2219"/>
                  </a:cubicBezTo>
                  <a:cubicBezTo>
                    <a:pt x="9362" y="2336"/>
                    <a:pt x="9395" y="2415"/>
                    <a:pt x="9420" y="2557"/>
                  </a:cubicBezTo>
                  <a:cubicBezTo>
                    <a:pt x="9422" y="2571"/>
                    <a:pt x="9425" y="2586"/>
                    <a:pt x="9427" y="2599"/>
                  </a:cubicBezTo>
                  <a:lnTo>
                    <a:pt x="1910" y="2599"/>
                  </a:lnTo>
                  <a:cubicBezTo>
                    <a:pt x="1775" y="2599"/>
                    <a:pt x="1665" y="2644"/>
                    <a:pt x="1570" y="2739"/>
                  </a:cubicBezTo>
                  <a:cubicBezTo>
                    <a:pt x="1478" y="2828"/>
                    <a:pt x="1429" y="2957"/>
                    <a:pt x="1429" y="3084"/>
                  </a:cubicBezTo>
                  <a:lnTo>
                    <a:pt x="1429" y="8178"/>
                  </a:lnTo>
                  <a:cubicBezTo>
                    <a:pt x="1429" y="8445"/>
                    <a:pt x="1644" y="8661"/>
                    <a:pt x="1912" y="8661"/>
                  </a:cubicBezTo>
                  <a:lnTo>
                    <a:pt x="10690" y="8661"/>
                  </a:lnTo>
                  <a:cubicBezTo>
                    <a:pt x="10690" y="8661"/>
                    <a:pt x="11174" y="8424"/>
                    <a:pt x="11160" y="8157"/>
                  </a:cubicBezTo>
                  <a:lnTo>
                    <a:pt x="11160" y="3396"/>
                  </a:lnTo>
                  <a:cubicBezTo>
                    <a:pt x="11217" y="3368"/>
                    <a:pt x="11259" y="3339"/>
                    <a:pt x="11297" y="3313"/>
                  </a:cubicBezTo>
                  <a:cubicBezTo>
                    <a:pt x="11391" y="3245"/>
                    <a:pt x="11475" y="3199"/>
                    <a:pt x="11586" y="3178"/>
                  </a:cubicBezTo>
                  <a:lnTo>
                    <a:pt x="11586" y="8675"/>
                  </a:lnTo>
                  <a:lnTo>
                    <a:pt x="11585" y="8675"/>
                  </a:lnTo>
                  <a:cubicBezTo>
                    <a:pt x="11589" y="8934"/>
                    <a:pt x="11120" y="9152"/>
                    <a:pt x="11120" y="9152"/>
                  </a:cubicBezTo>
                  <a:lnTo>
                    <a:pt x="1471" y="9152"/>
                  </a:lnTo>
                  <a:cubicBezTo>
                    <a:pt x="1211" y="9152"/>
                    <a:pt x="1001" y="8942"/>
                    <a:pt x="1001" y="8683"/>
                  </a:cubicBezTo>
                  <a:lnTo>
                    <a:pt x="1001" y="2577"/>
                  </a:lnTo>
                  <a:cubicBezTo>
                    <a:pt x="1001" y="2318"/>
                    <a:pt x="1211" y="2108"/>
                    <a:pt x="1471" y="2108"/>
                  </a:cubicBezTo>
                  <a:close/>
                  <a:moveTo>
                    <a:pt x="7424" y="9511"/>
                  </a:moveTo>
                  <a:lnTo>
                    <a:pt x="7424" y="9558"/>
                  </a:lnTo>
                  <a:cubicBezTo>
                    <a:pt x="7425" y="9660"/>
                    <a:pt x="7343" y="9740"/>
                    <a:pt x="7243" y="9740"/>
                  </a:cubicBezTo>
                  <a:lnTo>
                    <a:pt x="5378" y="9740"/>
                  </a:lnTo>
                  <a:cubicBezTo>
                    <a:pt x="5278" y="9740"/>
                    <a:pt x="5196" y="9660"/>
                    <a:pt x="5196" y="9558"/>
                  </a:cubicBezTo>
                  <a:lnTo>
                    <a:pt x="5196" y="9511"/>
                  </a:lnTo>
                  <a:close/>
                  <a:moveTo>
                    <a:pt x="10836" y="0"/>
                  </a:moveTo>
                  <a:cubicBezTo>
                    <a:pt x="10652" y="0"/>
                    <a:pt x="10506" y="106"/>
                    <a:pt x="10390" y="190"/>
                  </a:cubicBezTo>
                  <a:cubicBezTo>
                    <a:pt x="10280" y="270"/>
                    <a:pt x="10176" y="312"/>
                    <a:pt x="10042" y="334"/>
                  </a:cubicBezTo>
                  <a:cubicBezTo>
                    <a:pt x="9894" y="358"/>
                    <a:pt x="9727" y="387"/>
                    <a:pt x="9602" y="512"/>
                  </a:cubicBezTo>
                  <a:cubicBezTo>
                    <a:pt x="9393" y="722"/>
                    <a:pt x="9452" y="1064"/>
                    <a:pt x="9282" y="1302"/>
                  </a:cubicBezTo>
                  <a:cubicBezTo>
                    <a:pt x="9203" y="1412"/>
                    <a:pt x="9105" y="1546"/>
                    <a:pt x="9093" y="1714"/>
                  </a:cubicBezTo>
                  <a:lnTo>
                    <a:pt x="1479" y="1714"/>
                  </a:lnTo>
                  <a:cubicBezTo>
                    <a:pt x="1017" y="1714"/>
                    <a:pt x="641" y="2089"/>
                    <a:pt x="641" y="2551"/>
                  </a:cubicBezTo>
                  <a:lnTo>
                    <a:pt x="641" y="8678"/>
                  </a:lnTo>
                  <a:cubicBezTo>
                    <a:pt x="641" y="8854"/>
                    <a:pt x="695" y="9017"/>
                    <a:pt x="787" y="9152"/>
                  </a:cubicBezTo>
                  <a:lnTo>
                    <a:pt x="492" y="9152"/>
                  </a:lnTo>
                  <a:cubicBezTo>
                    <a:pt x="221" y="9152"/>
                    <a:pt x="0" y="9373"/>
                    <a:pt x="0" y="9644"/>
                  </a:cubicBezTo>
                  <a:cubicBezTo>
                    <a:pt x="0" y="10239"/>
                    <a:pt x="484" y="10725"/>
                    <a:pt x="1081" y="10725"/>
                  </a:cubicBezTo>
                  <a:lnTo>
                    <a:pt x="2934" y="10725"/>
                  </a:lnTo>
                  <a:cubicBezTo>
                    <a:pt x="3009" y="10725"/>
                    <a:pt x="3080" y="10682"/>
                    <a:pt x="3109" y="10613"/>
                  </a:cubicBezTo>
                  <a:cubicBezTo>
                    <a:pt x="3169" y="10469"/>
                    <a:pt x="3066" y="10332"/>
                    <a:pt x="2930" y="10332"/>
                  </a:cubicBezTo>
                  <a:lnTo>
                    <a:pt x="1084" y="10332"/>
                  </a:lnTo>
                  <a:cubicBezTo>
                    <a:pt x="698" y="10332"/>
                    <a:pt x="382" y="10017"/>
                    <a:pt x="383" y="9631"/>
                  </a:cubicBezTo>
                  <a:cubicBezTo>
                    <a:pt x="383" y="9566"/>
                    <a:pt x="438" y="9514"/>
                    <a:pt x="504" y="9514"/>
                  </a:cubicBezTo>
                  <a:lnTo>
                    <a:pt x="4835" y="9514"/>
                  </a:lnTo>
                  <a:lnTo>
                    <a:pt x="4835" y="9553"/>
                  </a:lnTo>
                  <a:cubicBezTo>
                    <a:pt x="4835" y="9857"/>
                    <a:pt x="5081" y="10103"/>
                    <a:pt x="5385" y="10103"/>
                  </a:cubicBezTo>
                  <a:lnTo>
                    <a:pt x="7233" y="10103"/>
                  </a:lnTo>
                  <a:cubicBezTo>
                    <a:pt x="7537" y="10103"/>
                    <a:pt x="7783" y="9857"/>
                    <a:pt x="7783" y="9553"/>
                  </a:cubicBezTo>
                  <a:lnTo>
                    <a:pt x="7783" y="9514"/>
                  </a:lnTo>
                  <a:lnTo>
                    <a:pt x="12077" y="9514"/>
                  </a:lnTo>
                  <a:cubicBezTo>
                    <a:pt x="12142" y="9514"/>
                    <a:pt x="12196" y="9568"/>
                    <a:pt x="12196" y="9634"/>
                  </a:cubicBezTo>
                  <a:cubicBezTo>
                    <a:pt x="12196" y="10019"/>
                    <a:pt x="11882" y="10333"/>
                    <a:pt x="11496" y="10333"/>
                  </a:cubicBezTo>
                  <a:lnTo>
                    <a:pt x="3783" y="10333"/>
                  </a:lnTo>
                  <a:cubicBezTo>
                    <a:pt x="3708" y="10333"/>
                    <a:pt x="3637" y="10377"/>
                    <a:pt x="3608" y="10446"/>
                  </a:cubicBezTo>
                  <a:cubicBezTo>
                    <a:pt x="3547" y="10589"/>
                    <a:pt x="3651" y="10726"/>
                    <a:pt x="3787" y="10726"/>
                  </a:cubicBezTo>
                  <a:lnTo>
                    <a:pt x="11516" y="10726"/>
                  </a:lnTo>
                  <a:cubicBezTo>
                    <a:pt x="12111" y="10726"/>
                    <a:pt x="12597" y="10242"/>
                    <a:pt x="12597" y="9645"/>
                  </a:cubicBezTo>
                  <a:cubicBezTo>
                    <a:pt x="12599" y="9372"/>
                    <a:pt x="12377" y="9152"/>
                    <a:pt x="12105" y="9152"/>
                  </a:cubicBezTo>
                  <a:lnTo>
                    <a:pt x="11801" y="9152"/>
                  </a:lnTo>
                  <a:cubicBezTo>
                    <a:pt x="11891" y="9018"/>
                    <a:pt x="11945" y="8855"/>
                    <a:pt x="11945" y="8682"/>
                  </a:cubicBezTo>
                  <a:lnTo>
                    <a:pt x="11945" y="3077"/>
                  </a:lnTo>
                  <a:cubicBezTo>
                    <a:pt x="11989" y="3053"/>
                    <a:pt x="12032" y="3025"/>
                    <a:pt x="12071" y="2986"/>
                  </a:cubicBezTo>
                  <a:cubicBezTo>
                    <a:pt x="12196" y="2860"/>
                    <a:pt x="12224" y="2693"/>
                    <a:pt x="12249" y="2545"/>
                  </a:cubicBezTo>
                  <a:cubicBezTo>
                    <a:pt x="12271" y="2410"/>
                    <a:pt x="12312" y="2308"/>
                    <a:pt x="12392" y="2197"/>
                  </a:cubicBezTo>
                  <a:cubicBezTo>
                    <a:pt x="12478" y="2079"/>
                    <a:pt x="12583" y="1934"/>
                    <a:pt x="12583" y="1749"/>
                  </a:cubicBezTo>
                  <a:cubicBezTo>
                    <a:pt x="12583" y="1565"/>
                    <a:pt x="12478" y="1419"/>
                    <a:pt x="12392" y="1302"/>
                  </a:cubicBezTo>
                  <a:cubicBezTo>
                    <a:pt x="12312" y="1189"/>
                    <a:pt x="12272" y="1089"/>
                    <a:pt x="12249" y="953"/>
                  </a:cubicBezTo>
                  <a:cubicBezTo>
                    <a:pt x="12224" y="806"/>
                    <a:pt x="12196" y="638"/>
                    <a:pt x="12071" y="512"/>
                  </a:cubicBezTo>
                  <a:cubicBezTo>
                    <a:pt x="11945" y="387"/>
                    <a:pt x="11778" y="359"/>
                    <a:pt x="11631" y="334"/>
                  </a:cubicBezTo>
                  <a:cubicBezTo>
                    <a:pt x="11486" y="310"/>
                    <a:pt x="11400" y="276"/>
                    <a:pt x="11282" y="190"/>
                  </a:cubicBezTo>
                  <a:cubicBezTo>
                    <a:pt x="11166" y="105"/>
                    <a:pt x="11020" y="0"/>
                    <a:pt x="10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5"/>
            <p:cNvSpPr/>
            <p:nvPr/>
          </p:nvSpPr>
          <p:spPr>
            <a:xfrm>
              <a:off x="2716147" y="788278"/>
              <a:ext cx="60540" cy="53418"/>
            </a:xfrm>
            <a:custGeom>
              <a:rect b="b" l="l" r="r" t="t"/>
              <a:pathLst>
                <a:path extrusionOk="0" h="1410" w="1598">
                  <a:moveTo>
                    <a:pt x="1390" y="0"/>
                  </a:moveTo>
                  <a:cubicBezTo>
                    <a:pt x="1332" y="0"/>
                    <a:pt x="1275" y="28"/>
                    <a:pt x="1238" y="78"/>
                  </a:cubicBezTo>
                  <a:lnTo>
                    <a:pt x="635" y="923"/>
                  </a:lnTo>
                  <a:lnTo>
                    <a:pt x="348" y="578"/>
                  </a:lnTo>
                  <a:cubicBezTo>
                    <a:pt x="312" y="534"/>
                    <a:pt x="260" y="511"/>
                    <a:pt x="208" y="511"/>
                  </a:cubicBezTo>
                  <a:cubicBezTo>
                    <a:pt x="166" y="511"/>
                    <a:pt x="124" y="526"/>
                    <a:pt x="89" y="555"/>
                  </a:cubicBezTo>
                  <a:cubicBezTo>
                    <a:pt x="11" y="620"/>
                    <a:pt x="0" y="735"/>
                    <a:pt x="65" y="813"/>
                  </a:cubicBezTo>
                  <a:lnTo>
                    <a:pt x="506" y="1342"/>
                  </a:lnTo>
                  <a:cubicBezTo>
                    <a:pt x="541" y="1384"/>
                    <a:pt x="592" y="1409"/>
                    <a:pt x="648" y="1409"/>
                  </a:cubicBezTo>
                  <a:lnTo>
                    <a:pt x="654" y="1409"/>
                  </a:lnTo>
                  <a:cubicBezTo>
                    <a:pt x="712" y="1406"/>
                    <a:pt x="764" y="1379"/>
                    <a:pt x="796" y="1332"/>
                  </a:cubicBezTo>
                  <a:lnTo>
                    <a:pt x="1539" y="291"/>
                  </a:lnTo>
                  <a:cubicBezTo>
                    <a:pt x="1598" y="209"/>
                    <a:pt x="1580" y="94"/>
                    <a:pt x="1495" y="34"/>
                  </a:cubicBezTo>
                  <a:cubicBezTo>
                    <a:pt x="1463" y="11"/>
                    <a:pt x="1427" y="0"/>
                    <a:pt x="1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35"/>
          <p:cNvGrpSpPr/>
          <p:nvPr/>
        </p:nvGrpSpPr>
        <p:grpSpPr>
          <a:xfrm>
            <a:off x="3956686" y="2244070"/>
            <a:ext cx="674388" cy="655357"/>
            <a:chOff x="1396957" y="4287365"/>
            <a:chExt cx="301861" cy="332871"/>
          </a:xfrm>
        </p:grpSpPr>
        <p:sp>
          <p:nvSpPr>
            <p:cNvPr id="1550" name="Google Shape;1550;p35"/>
            <p:cNvSpPr/>
            <p:nvPr/>
          </p:nvSpPr>
          <p:spPr>
            <a:xfrm>
              <a:off x="1396957" y="4287365"/>
              <a:ext cx="301861" cy="332871"/>
            </a:xfrm>
            <a:custGeom>
              <a:rect b="b" l="l" r="r" t="t"/>
              <a:pathLst>
                <a:path extrusionOk="0" h="10466" w="9491">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5"/>
            <p:cNvSpPr/>
            <p:nvPr/>
          </p:nvSpPr>
          <p:spPr>
            <a:xfrm>
              <a:off x="1689309" y="4378614"/>
              <a:ext cx="9510" cy="46976"/>
            </a:xfrm>
            <a:custGeom>
              <a:rect b="b" l="l" r="r" t="t"/>
              <a:pathLst>
                <a:path extrusionOk="0" h="1477" w="299">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5"/>
            <p:cNvSpPr/>
            <p:nvPr/>
          </p:nvSpPr>
          <p:spPr>
            <a:xfrm>
              <a:off x="1520424" y="4385420"/>
              <a:ext cx="33363" cy="32982"/>
            </a:xfrm>
            <a:custGeom>
              <a:rect b="b" l="l" r="r" t="t"/>
              <a:pathLst>
                <a:path extrusionOk="0" h="1037" w="1049">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5"/>
            <p:cNvSpPr/>
            <p:nvPr/>
          </p:nvSpPr>
          <p:spPr>
            <a:xfrm>
              <a:off x="1563202" y="4398683"/>
              <a:ext cx="34508" cy="9510"/>
            </a:xfrm>
            <a:custGeom>
              <a:rect b="b" l="l" r="r" t="t"/>
              <a:pathLst>
                <a:path extrusionOk="0" h="299" w="1085">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5"/>
            <p:cNvSpPr/>
            <p:nvPr/>
          </p:nvSpPr>
          <p:spPr>
            <a:xfrm>
              <a:off x="1563965" y="4410037"/>
              <a:ext cx="92807" cy="9510"/>
            </a:xfrm>
            <a:custGeom>
              <a:rect b="b" l="l" r="r" t="t"/>
              <a:pathLst>
                <a:path extrusionOk="0" h="299" w="2918">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5"/>
            <p:cNvSpPr/>
            <p:nvPr/>
          </p:nvSpPr>
          <p:spPr>
            <a:xfrm>
              <a:off x="1563202" y="4385039"/>
              <a:ext cx="10273" cy="9510"/>
            </a:xfrm>
            <a:custGeom>
              <a:rect b="b" l="l" r="r" t="t"/>
              <a:pathLst>
                <a:path extrusionOk="0" h="299" w="323">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5"/>
            <p:cNvSpPr/>
            <p:nvPr/>
          </p:nvSpPr>
          <p:spPr>
            <a:xfrm>
              <a:off x="1520424" y="4436944"/>
              <a:ext cx="33363" cy="33332"/>
            </a:xfrm>
            <a:custGeom>
              <a:rect b="b" l="l" r="r" t="t"/>
              <a:pathLst>
                <a:path extrusionOk="0" h="1048" w="1049">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5"/>
            <p:cNvSpPr/>
            <p:nvPr/>
          </p:nvSpPr>
          <p:spPr>
            <a:xfrm>
              <a:off x="1563202" y="4450175"/>
              <a:ext cx="34508" cy="9510"/>
            </a:xfrm>
            <a:custGeom>
              <a:rect b="b" l="l" r="r" t="t"/>
              <a:pathLst>
                <a:path extrusionOk="0" h="299" w="1085">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5"/>
            <p:cNvSpPr/>
            <p:nvPr/>
          </p:nvSpPr>
          <p:spPr>
            <a:xfrm>
              <a:off x="1563965" y="4461530"/>
              <a:ext cx="92807" cy="9510"/>
            </a:xfrm>
            <a:custGeom>
              <a:rect b="b" l="l" r="r" t="t"/>
              <a:pathLst>
                <a:path extrusionOk="0" h="299" w="2918">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5"/>
            <p:cNvSpPr/>
            <p:nvPr/>
          </p:nvSpPr>
          <p:spPr>
            <a:xfrm>
              <a:off x="1563202" y="4436563"/>
              <a:ext cx="10273" cy="9478"/>
            </a:xfrm>
            <a:custGeom>
              <a:rect b="b" l="l" r="r" t="t"/>
              <a:pathLst>
                <a:path extrusionOk="0" h="298" w="323">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5"/>
            <p:cNvSpPr/>
            <p:nvPr/>
          </p:nvSpPr>
          <p:spPr>
            <a:xfrm>
              <a:off x="1520424" y="4488437"/>
              <a:ext cx="33363" cy="33332"/>
            </a:xfrm>
            <a:custGeom>
              <a:rect b="b" l="l" r="r" t="t"/>
              <a:pathLst>
                <a:path extrusionOk="0" h="1048" w="1049">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5"/>
            <p:cNvSpPr/>
            <p:nvPr/>
          </p:nvSpPr>
          <p:spPr>
            <a:xfrm>
              <a:off x="1563202" y="4501667"/>
              <a:ext cx="34508" cy="9510"/>
            </a:xfrm>
            <a:custGeom>
              <a:rect b="b" l="l" r="r" t="t"/>
              <a:pathLst>
                <a:path extrusionOk="0" h="299" w="1085">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5"/>
            <p:cNvSpPr/>
            <p:nvPr/>
          </p:nvSpPr>
          <p:spPr>
            <a:xfrm>
              <a:off x="1563202" y="4513785"/>
              <a:ext cx="93570" cy="9510"/>
            </a:xfrm>
            <a:custGeom>
              <a:rect b="b" l="l" r="r" t="t"/>
              <a:pathLst>
                <a:path extrusionOk="0" h="299" w="2942">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5"/>
            <p:cNvSpPr/>
            <p:nvPr/>
          </p:nvSpPr>
          <p:spPr>
            <a:xfrm>
              <a:off x="1563202" y="4488055"/>
              <a:ext cx="10273" cy="9478"/>
            </a:xfrm>
            <a:custGeom>
              <a:rect b="b" l="l" r="r" t="t"/>
              <a:pathLst>
                <a:path extrusionOk="0" h="298" w="323">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5"/>
            <p:cNvSpPr/>
            <p:nvPr/>
          </p:nvSpPr>
          <p:spPr>
            <a:xfrm>
              <a:off x="1522682" y="4318025"/>
              <a:ext cx="141659" cy="37912"/>
            </a:xfrm>
            <a:custGeom>
              <a:rect b="b" l="l" r="r" t="t"/>
              <a:pathLst>
                <a:path extrusionOk="0" h="1192" w="4454">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a:t>
            </a:r>
            <a:r>
              <a:rPr lang="en"/>
              <a:t>Requirements</a:t>
            </a:r>
            <a:endParaRPr/>
          </a:p>
        </p:txBody>
      </p:sp>
      <p:sp>
        <p:nvSpPr>
          <p:cNvPr id="1570" name="Google Shape;1570;p36"/>
          <p:cNvSpPr txBox="1"/>
          <p:nvPr>
            <p:ph idx="2" type="subTitle"/>
          </p:nvPr>
        </p:nvSpPr>
        <p:spPr>
          <a:xfrm>
            <a:off x="1791625" y="2296175"/>
            <a:ext cx="3004500" cy="22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cv</a:t>
            </a:r>
            <a:r>
              <a:rPr lang="en"/>
              <a:t>2</a:t>
            </a:r>
            <a:endParaRPr/>
          </a:p>
          <a:p>
            <a:pPr indent="0" lvl="0" marL="0" rtl="0" algn="l">
              <a:spcBef>
                <a:spcPts val="0"/>
              </a:spcBef>
              <a:spcAft>
                <a:spcPts val="0"/>
              </a:spcAft>
              <a:buNone/>
            </a:pPr>
            <a:r>
              <a:rPr lang="en"/>
              <a:t>PyTorch</a:t>
            </a:r>
            <a:endParaRPr/>
          </a:p>
          <a:p>
            <a:pPr indent="0" lvl="0" marL="0" rtl="0" algn="l">
              <a:spcBef>
                <a:spcPts val="0"/>
              </a:spcBef>
              <a:spcAft>
                <a:spcPts val="0"/>
              </a:spcAft>
              <a:buNone/>
            </a:pPr>
            <a:r>
              <a:rPr lang="en"/>
              <a:t>Tensorflow</a:t>
            </a:r>
            <a:endParaRPr/>
          </a:p>
        </p:txBody>
      </p:sp>
      <p:sp>
        <p:nvSpPr>
          <p:cNvPr id="1571" name="Google Shape;1571;p36"/>
          <p:cNvSpPr txBox="1"/>
          <p:nvPr>
            <p:ph idx="4" type="subTitle"/>
          </p:nvPr>
        </p:nvSpPr>
        <p:spPr>
          <a:xfrm>
            <a:off x="1791625" y="1972163"/>
            <a:ext cx="2340300" cy="40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Core NLP</a:t>
            </a:r>
            <a:endParaRPr/>
          </a:p>
        </p:txBody>
      </p:sp>
      <p:grpSp>
        <p:nvGrpSpPr>
          <p:cNvPr id="1572" name="Google Shape;1572;p36"/>
          <p:cNvGrpSpPr/>
          <p:nvPr/>
        </p:nvGrpSpPr>
        <p:grpSpPr>
          <a:xfrm>
            <a:off x="1889481" y="1484040"/>
            <a:ext cx="284360" cy="341145"/>
            <a:chOff x="3198385" y="713303"/>
            <a:chExt cx="397262" cy="476593"/>
          </a:xfrm>
        </p:grpSpPr>
        <p:sp>
          <p:nvSpPr>
            <p:cNvPr id="1573" name="Google Shape;1573;p36"/>
            <p:cNvSpPr/>
            <p:nvPr/>
          </p:nvSpPr>
          <p:spPr>
            <a:xfrm>
              <a:off x="3198385" y="713303"/>
              <a:ext cx="397262" cy="476593"/>
            </a:xfrm>
            <a:custGeom>
              <a:rect b="b" l="l" r="r" t="t"/>
              <a:pathLst>
                <a:path extrusionOk="0" h="12580" w="10486">
                  <a:moveTo>
                    <a:pt x="7669" y="666"/>
                  </a:moveTo>
                  <a:lnTo>
                    <a:pt x="9145" y="2358"/>
                  </a:lnTo>
                  <a:lnTo>
                    <a:pt x="7669" y="2358"/>
                  </a:lnTo>
                  <a:lnTo>
                    <a:pt x="7669" y="666"/>
                  </a:lnTo>
                  <a:close/>
                  <a:moveTo>
                    <a:pt x="10126" y="7469"/>
                  </a:moveTo>
                  <a:lnTo>
                    <a:pt x="10126" y="9730"/>
                  </a:lnTo>
                  <a:lnTo>
                    <a:pt x="7711" y="9730"/>
                  </a:lnTo>
                  <a:cubicBezTo>
                    <a:pt x="7616" y="9730"/>
                    <a:pt x="7531" y="9799"/>
                    <a:pt x="7523" y="9893"/>
                  </a:cubicBezTo>
                  <a:cubicBezTo>
                    <a:pt x="7515" y="10001"/>
                    <a:pt x="7598" y="10090"/>
                    <a:pt x="7703" y="10090"/>
                  </a:cubicBezTo>
                  <a:lnTo>
                    <a:pt x="9372" y="10090"/>
                  </a:lnTo>
                  <a:lnTo>
                    <a:pt x="9372" y="12220"/>
                  </a:lnTo>
                  <a:lnTo>
                    <a:pt x="1115" y="12220"/>
                  </a:lnTo>
                  <a:lnTo>
                    <a:pt x="1115" y="10090"/>
                  </a:lnTo>
                  <a:lnTo>
                    <a:pt x="6853" y="10090"/>
                  </a:lnTo>
                  <a:cubicBezTo>
                    <a:pt x="6949" y="10090"/>
                    <a:pt x="7034" y="10020"/>
                    <a:pt x="7043" y="9926"/>
                  </a:cubicBezTo>
                  <a:cubicBezTo>
                    <a:pt x="7052" y="9819"/>
                    <a:pt x="6967" y="9730"/>
                    <a:pt x="6860" y="9730"/>
                  </a:cubicBezTo>
                  <a:lnTo>
                    <a:pt x="362" y="9730"/>
                  </a:lnTo>
                  <a:lnTo>
                    <a:pt x="362" y="7469"/>
                  </a:lnTo>
                  <a:close/>
                  <a:moveTo>
                    <a:pt x="935" y="0"/>
                  </a:moveTo>
                  <a:cubicBezTo>
                    <a:pt x="835" y="0"/>
                    <a:pt x="754" y="81"/>
                    <a:pt x="754" y="182"/>
                  </a:cubicBezTo>
                  <a:lnTo>
                    <a:pt x="754" y="1012"/>
                  </a:lnTo>
                  <a:cubicBezTo>
                    <a:pt x="754" y="1107"/>
                    <a:pt x="823" y="1193"/>
                    <a:pt x="917" y="1201"/>
                  </a:cubicBezTo>
                  <a:cubicBezTo>
                    <a:pt x="923" y="1202"/>
                    <a:pt x="928" y="1202"/>
                    <a:pt x="934" y="1202"/>
                  </a:cubicBezTo>
                  <a:cubicBezTo>
                    <a:pt x="1033" y="1202"/>
                    <a:pt x="1113" y="1121"/>
                    <a:pt x="1113" y="1018"/>
                  </a:cubicBezTo>
                  <a:lnTo>
                    <a:pt x="1113" y="361"/>
                  </a:lnTo>
                  <a:lnTo>
                    <a:pt x="7306" y="361"/>
                  </a:lnTo>
                  <a:lnTo>
                    <a:pt x="7306" y="2536"/>
                  </a:lnTo>
                  <a:cubicBezTo>
                    <a:pt x="7306" y="2638"/>
                    <a:pt x="7389" y="2720"/>
                    <a:pt x="7491" y="2720"/>
                  </a:cubicBezTo>
                  <a:lnTo>
                    <a:pt x="9370" y="2720"/>
                  </a:lnTo>
                  <a:lnTo>
                    <a:pt x="9370" y="7112"/>
                  </a:lnTo>
                  <a:lnTo>
                    <a:pt x="1113" y="7112"/>
                  </a:lnTo>
                  <a:lnTo>
                    <a:pt x="1113" y="1869"/>
                  </a:lnTo>
                  <a:cubicBezTo>
                    <a:pt x="1113" y="1772"/>
                    <a:pt x="1044" y="1687"/>
                    <a:pt x="950" y="1678"/>
                  </a:cubicBezTo>
                  <a:cubicBezTo>
                    <a:pt x="945" y="1678"/>
                    <a:pt x="940" y="1677"/>
                    <a:pt x="935" y="1677"/>
                  </a:cubicBezTo>
                  <a:cubicBezTo>
                    <a:pt x="835" y="1677"/>
                    <a:pt x="754" y="1759"/>
                    <a:pt x="754" y="1861"/>
                  </a:cubicBezTo>
                  <a:lnTo>
                    <a:pt x="754" y="7112"/>
                  </a:lnTo>
                  <a:lnTo>
                    <a:pt x="184" y="7112"/>
                  </a:lnTo>
                  <a:cubicBezTo>
                    <a:pt x="82" y="7112"/>
                    <a:pt x="1" y="7194"/>
                    <a:pt x="1" y="7296"/>
                  </a:cubicBezTo>
                  <a:lnTo>
                    <a:pt x="1" y="9909"/>
                  </a:lnTo>
                  <a:cubicBezTo>
                    <a:pt x="1" y="10012"/>
                    <a:pt x="84" y="10093"/>
                    <a:pt x="184" y="10093"/>
                  </a:cubicBezTo>
                  <a:lnTo>
                    <a:pt x="754" y="10093"/>
                  </a:lnTo>
                  <a:lnTo>
                    <a:pt x="754" y="12397"/>
                  </a:lnTo>
                  <a:cubicBezTo>
                    <a:pt x="754" y="12499"/>
                    <a:pt x="836" y="12580"/>
                    <a:pt x="937" y="12580"/>
                  </a:cubicBezTo>
                  <a:lnTo>
                    <a:pt x="9549" y="12580"/>
                  </a:lnTo>
                  <a:cubicBezTo>
                    <a:pt x="9651" y="12580"/>
                    <a:pt x="9732" y="12497"/>
                    <a:pt x="9732" y="12397"/>
                  </a:cubicBezTo>
                  <a:lnTo>
                    <a:pt x="9732" y="10090"/>
                  </a:lnTo>
                  <a:lnTo>
                    <a:pt x="10302" y="10090"/>
                  </a:lnTo>
                  <a:cubicBezTo>
                    <a:pt x="10403" y="10090"/>
                    <a:pt x="10486" y="10008"/>
                    <a:pt x="10486" y="9905"/>
                  </a:cubicBezTo>
                  <a:lnTo>
                    <a:pt x="10486" y="7292"/>
                  </a:lnTo>
                  <a:cubicBezTo>
                    <a:pt x="10486" y="7191"/>
                    <a:pt x="10405" y="7109"/>
                    <a:pt x="10304" y="7109"/>
                  </a:cubicBezTo>
                  <a:lnTo>
                    <a:pt x="9732" y="7109"/>
                  </a:lnTo>
                  <a:lnTo>
                    <a:pt x="9732" y="2546"/>
                  </a:lnTo>
                  <a:cubicBezTo>
                    <a:pt x="9732" y="2502"/>
                    <a:pt x="9716" y="2458"/>
                    <a:pt x="9686" y="2426"/>
                  </a:cubicBezTo>
                  <a:lnTo>
                    <a:pt x="7621" y="63"/>
                  </a:lnTo>
                  <a:cubicBezTo>
                    <a:pt x="7586" y="22"/>
                    <a:pt x="7537" y="0"/>
                    <a:pt x="74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6"/>
            <p:cNvSpPr/>
            <p:nvPr/>
          </p:nvSpPr>
          <p:spPr>
            <a:xfrm>
              <a:off x="3252674" y="1008882"/>
              <a:ext cx="56562" cy="60995"/>
            </a:xfrm>
            <a:custGeom>
              <a:rect b="b" l="l" r="r" t="t"/>
              <a:pathLst>
                <a:path extrusionOk="0" h="1610" w="1493">
                  <a:moveTo>
                    <a:pt x="747" y="0"/>
                  </a:moveTo>
                  <a:cubicBezTo>
                    <a:pt x="646" y="0"/>
                    <a:pt x="566" y="81"/>
                    <a:pt x="566" y="180"/>
                  </a:cubicBezTo>
                  <a:lnTo>
                    <a:pt x="566" y="491"/>
                  </a:lnTo>
                  <a:lnTo>
                    <a:pt x="297" y="336"/>
                  </a:lnTo>
                  <a:cubicBezTo>
                    <a:pt x="268" y="320"/>
                    <a:pt x="237" y="312"/>
                    <a:pt x="207" y="312"/>
                  </a:cubicBezTo>
                  <a:cubicBezTo>
                    <a:pt x="144" y="312"/>
                    <a:pt x="84" y="344"/>
                    <a:pt x="51" y="401"/>
                  </a:cubicBezTo>
                  <a:cubicBezTo>
                    <a:pt x="1" y="488"/>
                    <a:pt x="31" y="598"/>
                    <a:pt x="116" y="647"/>
                  </a:cubicBezTo>
                  <a:lnTo>
                    <a:pt x="387" y="803"/>
                  </a:lnTo>
                  <a:lnTo>
                    <a:pt x="116" y="959"/>
                  </a:lnTo>
                  <a:cubicBezTo>
                    <a:pt x="30" y="1011"/>
                    <a:pt x="2" y="1121"/>
                    <a:pt x="51" y="1206"/>
                  </a:cubicBezTo>
                  <a:cubicBezTo>
                    <a:pt x="83" y="1264"/>
                    <a:pt x="145" y="1297"/>
                    <a:pt x="207" y="1297"/>
                  </a:cubicBezTo>
                  <a:cubicBezTo>
                    <a:pt x="237" y="1297"/>
                    <a:pt x="269" y="1289"/>
                    <a:pt x="297" y="1273"/>
                  </a:cubicBezTo>
                  <a:lnTo>
                    <a:pt x="567" y="1117"/>
                  </a:lnTo>
                  <a:lnTo>
                    <a:pt x="567" y="1420"/>
                  </a:lnTo>
                  <a:cubicBezTo>
                    <a:pt x="567" y="1515"/>
                    <a:pt x="636" y="1600"/>
                    <a:pt x="731" y="1609"/>
                  </a:cubicBezTo>
                  <a:cubicBezTo>
                    <a:pt x="736" y="1609"/>
                    <a:pt x="742" y="1609"/>
                    <a:pt x="747" y="1609"/>
                  </a:cubicBezTo>
                  <a:cubicBezTo>
                    <a:pt x="846" y="1609"/>
                    <a:pt x="927" y="1529"/>
                    <a:pt x="927" y="1430"/>
                  </a:cubicBezTo>
                  <a:lnTo>
                    <a:pt x="927" y="1117"/>
                  </a:lnTo>
                  <a:lnTo>
                    <a:pt x="1197" y="1273"/>
                  </a:lnTo>
                  <a:cubicBezTo>
                    <a:pt x="1225" y="1290"/>
                    <a:pt x="1255" y="1297"/>
                    <a:pt x="1287" y="1297"/>
                  </a:cubicBezTo>
                  <a:cubicBezTo>
                    <a:pt x="1350" y="1297"/>
                    <a:pt x="1409" y="1264"/>
                    <a:pt x="1443" y="1206"/>
                  </a:cubicBezTo>
                  <a:cubicBezTo>
                    <a:pt x="1492" y="1120"/>
                    <a:pt x="1464" y="1011"/>
                    <a:pt x="1377" y="960"/>
                  </a:cubicBezTo>
                  <a:lnTo>
                    <a:pt x="1108" y="804"/>
                  </a:lnTo>
                  <a:lnTo>
                    <a:pt x="1370" y="652"/>
                  </a:lnTo>
                  <a:cubicBezTo>
                    <a:pt x="1451" y="605"/>
                    <a:pt x="1491" y="502"/>
                    <a:pt x="1450" y="416"/>
                  </a:cubicBezTo>
                  <a:cubicBezTo>
                    <a:pt x="1419" y="349"/>
                    <a:pt x="1354" y="312"/>
                    <a:pt x="1287" y="312"/>
                  </a:cubicBezTo>
                  <a:cubicBezTo>
                    <a:pt x="1257" y="312"/>
                    <a:pt x="1225" y="320"/>
                    <a:pt x="1197" y="336"/>
                  </a:cubicBezTo>
                  <a:lnTo>
                    <a:pt x="927" y="491"/>
                  </a:lnTo>
                  <a:lnTo>
                    <a:pt x="927" y="189"/>
                  </a:lnTo>
                  <a:cubicBezTo>
                    <a:pt x="927" y="93"/>
                    <a:pt x="857" y="8"/>
                    <a:pt x="763" y="1"/>
                  </a:cubicBezTo>
                  <a:cubicBezTo>
                    <a:pt x="758" y="0"/>
                    <a:pt x="752"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6"/>
            <p:cNvSpPr/>
            <p:nvPr/>
          </p:nvSpPr>
          <p:spPr>
            <a:xfrm>
              <a:off x="3329467" y="1008920"/>
              <a:ext cx="56676" cy="60957"/>
            </a:xfrm>
            <a:custGeom>
              <a:rect b="b" l="l" r="r" t="t"/>
              <a:pathLst>
                <a:path extrusionOk="0" h="1609" w="1496">
                  <a:moveTo>
                    <a:pt x="750" y="0"/>
                  </a:moveTo>
                  <a:cubicBezTo>
                    <a:pt x="650" y="0"/>
                    <a:pt x="570" y="81"/>
                    <a:pt x="570" y="180"/>
                  </a:cubicBezTo>
                  <a:lnTo>
                    <a:pt x="570" y="492"/>
                  </a:lnTo>
                  <a:lnTo>
                    <a:pt x="308" y="340"/>
                  </a:lnTo>
                  <a:cubicBezTo>
                    <a:pt x="277" y="323"/>
                    <a:pt x="243" y="314"/>
                    <a:pt x="209" y="314"/>
                  </a:cubicBezTo>
                  <a:cubicBezTo>
                    <a:pt x="152" y="314"/>
                    <a:pt x="97" y="339"/>
                    <a:pt x="62" y="387"/>
                  </a:cubicBezTo>
                  <a:cubicBezTo>
                    <a:pt x="0" y="474"/>
                    <a:pt x="29" y="594"/>
                    <a:pt x="120" y="646"/>
                  </a:cubicBezTo>
                  <a:lnTo>
                    <a:pt x="390" y="802"/>
                  </a:lnTo>
                  <a:lnTo>
                    <a:pt x="120" y="958"/>
                  </a:lnTo>
                  <a:cubicBezTo>
                    <a:pt x="35" y="1010"/>
                    <a:pt x="5" y="1120"/>
                    <a:pt x="55" y="1205"/>
                  </a:cubicBezTo>
                  <a:cubicBezTo>
                    <a:pt x="87" y="1263"/>
                    <a:pt x="149" y="1296"/>
                    <a:pt x="211" y="1296"/>
                  </a:cubicBezTo>
                  <a:cubicBezTo>
                    <a:pt x="240" y="1296"/>
                    <a:pt x="272" y="1288"/>
                    <a:pt x="301" y="1272"/>
                  </a:cubicBezTo>
                  <a:lnTo>
                    <a:pt x="570" y="1116"/>
                  </a:lnTo>
                  <a:lnTo>
                    <a:pt x="570" y="1419"/>
                  </a:lnTo>
                  <a:cubicBezTo>
                    <a:pt x="570" y="1514"/>
                    <a:pt x="640" y="1599"/>
                    <a:pt x="735" y="1608"/>
                  </a:cubicBezTo>
                  <a:cubicBezTo>
                    <a:pt x="740" y="1608"/>
                    <a:pt x="745" y="1608"/>
                    <a:pt x="751" y="1608"/>
                  </a:cubicBezTo>
                  <a:cubicBezTo>
                    <a:pt x="850" y="1608"/>
                    <a:pt x="930" y="1528"/>
                    <a:pt x="930" y="1429"/>
                  </a:cubicBezTo>
                  <a:lnTo>
                    <a:pt x="930" y="1116"/>
                  </a:lnTo>
                  <a:lnTo>
                    <a:pt x="1201" y="1272"/>
                  </a:lnTo>
                  <a:cubicBezTo>
                    <a:pt x="1229" y="1289"/>
                    <a:pt x="1259" y="1296"/>
                    <a:pt x="1291" y="1296"/>
                  </a:cubicBezTo>
                  <a:cubicBezTo>
                    <a:pt x="1353" y="1296"/>
                    <a:pt x="1413" y="1263"/>
                    <a:pt x="1447" y="1205"/>
                  </a:cubicBezTo>
                  <a:cubicBezTo>
                    <a:pt x="1496" y="1119"/>
                    <a:pt x="1466" y="1010"/>
                    <a:pt x="1381" y="959"/>
                  </a:cubicBezTo>
                  <a:lnTo>
                    <a:pt x="1109" y="803"/>
                  </a:lnTo>
                  <a:lnTo>
                    <a:pt x="1381" y="648"/>
                  </a:lnTo>
                  <a:cubicBezTo>
                    <a:pt x="1468" y="598"/>
                    <a:pt x="1496" y="488"/>
                    <a:pt x="1447" y="402"/>
                  </a:cubicBezTo>
                  <a:cubicBezTo>
                    <a:pt x="1413" y="344"/>
                    <a:pt x="1353" y="312"/>
                    <a:pt x="1291" y="312"/>
                  </a:cubicBezTo>
                  <a:cubicBezTo>
                    <a:pt x="1260" y="312"/>
                    <a:pt x="1229" y="320"/>
                    <a:pt x="1201" y="336"/>
                  </a:cubicBezTo>
                  <a:lnTo>
                    <a:pt x="930" y="492"/>
                  </a:lnTo>
                  <a:lnTo>
                    <a:pt x="930" y="190"/>
                  </a:lnTo>
                  <a:cubicBezTo>
                    <a:pt x="930" y="94"/>
                    <a:pt x="861" y="8"/>
                    <a:pt x="767" y="1"/>
                  </a:cubicBezTo>
                  <a:cubicBezTo>
                    <a:pt x="761" y="0"/>
                    <a:pt x="756" y="0"/>
                    <a:pt x="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6"/>
            <p:cNvSpPr/>
            <p:nvPr/>
          </p:nvSpPr>
          <p:spPr>
            <a:xfrm>
              <a:off x="3407814" y="1008920"/>
              <a:ext cx="56562" cy="60957"/>
            </a:xfrm>
            <a:custGeom>
              <a:rect b="b" l="l" r="r" t="t"/>
              <a:pathLst>
                <a:path extrusionOk="0" h="1609" w="1493">
                  <a:moveTo>
                    <a:pt x="747" y="0"/>
                  </a:moveTo>
                  <a:cubicBezTo>
                    <a:pt x="646" y="0"/>
                    <a:pt x="566" y="81"/>
                    <a:pt x="566" y="180"/>
                  </a:cubicBezTo>
                  <a:lnTo>
                    <a:pt x="566" y="492"/>
                  </a:lnTo>
                  <a:lnTo>
                    <a:pt x="297" y="336"/>
                  </a:lnTo>
                  <a:cubicBezTo>
                    <a:pt x="269" y="320"/>
                    <a:pt x="238" y="312"/>
                    <a:pt x="207" y="312"/>
                  </a:cubicBezTo>
                  <a:cubicBezTo>
                    <a:pt x="145" y="312"/>
                    <a:pt x="84" y="344"/>
                    <a:pt x="51" y="402"/>
                  </a:cubicBezTo>
                  <a:cubicBezTo>
                    <a:pt x="1" y="488"/>
                    <a:pt x="31" y="598"/>
                    <a:pt x="116" y="648"/>
                  </a:cubicBezTo>
                  <a:lnTo>
                    <a:pt x="387" y="803"/>
                  </a:lnTo>
                  <a:lnTo>
                    <a:pt x="116" y="959"/>
                  </a:lnTo>
                  <a:cubicBezTo>
                    <a:pt x="31" y="1010"/>
                    <a:pt x="2" y="1120"/>
                    <a:pt x="51" y="1205"/>
                  </a:cubicBezTo>
                  <a:cubicBezTo>
                    <a:pt x="86" y="1263"/>
                    <a:pt x="145" y="1296"/>
                    <a:pt x="207" y="1296"/>
                  </a:cubicBezTo>
                  <a:cubicBezTo>
                    <a:pt x="238" y="1296"/>
                    <a:pt x="269" y="1288"/>
                    <a:pt x="297" y="1272"/>
                  </a:cubicBezTo>
                  <a:lnTo>
                    <a:pt x="567" y="1116"/>
                  </a:lnTo>
                  <a:lnTo>
                    <a:pt x="567" y="1419"/>
                  </a:lnTo>
                  <a:cubicBezTo>
                    <a:pt x="567" y="1514"/>
                    <a:pt x="637" y="1599"/>
                    <a:pt x="731" y="1608"/>
                  </a:cubicBezTo>
                  <a:cubicBezTo>
                    <a:pt x="736" y="1608"/>
                    <a:pt x="742" y="1608"/>
                    <a:pt x="747" y="1608"/>
                  </a:cubicBezTo>
                  <a:cubicBezTo>
                    <a:pt x="847" y="1608"/>
                    <a:pt x="927" y="1528"/>
                    <a:pt x="927" y="1429"/>
                  </a:cubicBezTo>
                  <a:lnTo>
                    <a:pt x="927" y="1116"/>
                  </a:lnTo>
                  <a:lnTo>
                    <a:pt x="1197" y="1272"/>
                  </a:lnTo>
                  <a:cubicBezTo>
                    <a:pt x="1225" y="1289"/>
                    <a:pt x="1256" y="1296"/>
                    <a:pt x="1287" y="1296"/>
                  </a:cubicBezTo>
                  <a:cubicBezTo>
                    <a:pt x="1350" y="1296"/>
                    <a:pt x="1411" y="1263"/>
                    <a:pt x="1443" y="1205"/>
                  </a:cubicBezTo>
                  <a:cubicBezTo>
                    <a:pt x="1492" y="1119"/>
                    <a:pt x="1463" y="1010"/>
                    <a:pt x="1377" y="959"/>
                  </a:cubicBezTo>
                  <a:lnTo>
                    <a:pt x="1108" y="803"/>
                  </a:lnTo>
                  <a:lnTo>
                    <a:pt x="1377" y="648"/>
                  </a:lnTo>
                  <a:cubicBezTo>
                    <a:pt x="1464" y="598"/>
                    <a:pt x="1492" y="488"/>
                    <a:pt x="1443" y="402"/>
                  </a:cubicBezTo>
                  <a:cubicBezTo>
                    <a:pt x="1409" y="344"/>
                    <a:pt x="1349" y="312"/>
                    <a:pt x="1287" y="312"/>
                  </a:cubicBezTo>
                  <a:cubicBezTo>
                    <a:pt x="1256" y="312"/>
                    <a:pt x="1225" y="320"/>
                    <a:pt x="1197" y="336"/>
                  </a:cubicBezTo>
                  <a:lnTo>
                    <a:pt x="927" y="492"/>
                  </a:lnTo>
                  <a:lnTo>
                    <a:pt x="927" y="190"/>
                  </a:lnTo>
                  <a:cubicBezTo>
                    <a:pt x="927" y="94"/>
                    <a:pt x="858" y="8"/>
                    <a:pt x="763" y="1"/>
                  </a:cubicBezTo>
                  <a:cubicBezTo>
                    <a:pt x="758" y="0"/>
                    <a:pt x="752"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6"/>
            <p:cNvSpPr/>
            <p:nvPr/>
          </p:nvSpPr>
          <p:spPr>
            <a:xfrm>
              <a:off x="3484796" y="1008920"/>
              <a:ext cx="56562" cy="60957"/>
            </a:xfrm>
            <a:custGeom>
              <a:rect b="b" l="l" r="r" t="t"/>
              <a:pathLst>
                <a:path extrusionOk="0" h="1609" w="1493">
                  <a:moveTo>
                    <a:pt x="747" y="0"/>
                  </a:moveTo>
                  <a:cubicBezTo>
                    <a:pt x="646" y="0"/>
                    <a:pt x="566" y="81"/>
                    <a:pt x="566" y="180"/>
                  </a:cubicBezTo>
                  <a:lnTo>
                    <a:pt x="566" y="492"/>
                  </a:lnTo>
                  <a:lnTo>
                    <a:pt x="297" y="336"/>
                  </a:lnTo>
                  <a:cubicBezTo>
                    <a:pt x="269" y="320"/>
                    <a:pt x="237" y="312"/>
                    <a:pt x="207" y="312"/>
                  </a:cubicBezTo>
                  <a:cubicBezTo>
                    <a:pt x="144" y="312"/>
                    <a:pt x="84" y="344"/>
                    <a:pt x="51" y="402"/>
                  </a:cubicBezTo>
                  <a:cubicBezTo>
                    <a:pt x="1" y="488"/>
                    <a:pt x="30" y="598"/>
                    <a:pt x="116" y="648"/>
                  </a:cubicBezTo>
                  <a:lnTo>
                    <a:pt x="386" y="803"/>
                  </a:lnTo>
                  <a:lnTo>
                    <a:pt x="116" y="959"/>
                  </a:lnTo>
                  <a:cubicBezTo>
                    <a:pt x="30" y="1010"/>
                    <a:pt x="2" y="1120"/>
                    <a:pt x="51" y="1205"/>
                  </a:cubicBezTo>
                  <a:cubicBezTo>
                    <a:pt x="83" y="1263"/>
                    <a:pt x="145" y="1296"/>
                    <a:pt x="207" y="1296"/>
                  </a:cubicBezTo>
                  <a:cubicBezTo>
                    <a:pt x="237" y="1296"/>
                    <a:pt x="269" y="1288"/>
                    <a:pt x="297" y="1272"/>
                  </a:cubicBezTo>
                  <a:lnTo>
                    <a:pt x="567" y="1116"/>
                  </a:lnTo>
                  <a:lnTo>
                    <a:pt x="567" y="1419"/>
                  </a:lnTo>
                  <a:cubicBezTo>
                    <a:pt x="567" y="1514"/>
                    <a:pt x="636" y="1599"/>
                    <a:pt x="731" y="1608"/>
                  </a:cubicBezTo>
                  <a:cubicBezTo>
                    <a:pt x="736" y="1608"/>
                    <a:pt x="742" y="1608"/>
                    <a:pt x="747" y="1608"/>
                  </a:cubicBezTo>
                  <a:cubicBezTo>
                    <a:pt x="846" y="1608"/>
                    <a:pt x="927" y="1528"/>
                    <a:pt x="927" y="1429"/>
                  </a:cubicBezTo>
                  <a:lnTo>
                    <a:pt x="927" y="1116"/>
                  </a:lnTo>
                  <a:lnTo>
                    <a:pt x="1197" y="1272"/>
                  </a:lnTo>
                  <a:cubicBezTo>
                    <a:pt x="1225" y="1289"/>
                    <a:pt x="1255" y="1296"/>
                    <a:pt x="1287" y="1296"/>
                  </a:cubicBezTo>
                  <a:cubicBezTo>
                    <a:pt x="1350" y="1296"/>
                    <a:pt x="1409" y="1263"/>
                    <a:pt x="1443" y="1205"/>
                  </a:cubicBezTo>
                  <a:cubicBezTo>
                    <a:pt x="1492" y="1119"/>
                    <a:pt x="1462" y="1010"/>
                    <a:pt x="1377" y="959"/>
                  </a:cubicBezTo>
                  <a:lnTo>
                    <a:pt x="1107" y="803"/>
                  </a:lnTo>
                  <a:lnTo>
                    <a:pt x="1377" y="648"/>
                  </a:lnTo>
                  <a:cubicBezTo>
                    <a:pt x="1464" y="598"/>
                    <a:pt x="1492" y="488"/>
                    <a:pt x="1443" y="402"/>
                  </a:cubicBezTo>
                  <a:cubicBezTo>
                    <a:pt x="1409" y="344"/>
                    <a:pt x="1349" y="312"/>
                    <a:pt x="1287" y="312"/>
                  </a:cubicBezTo>
                  <a:cubicBezTo>
                    <a:pt x="1256" y="312"/>
                    <a:pt x="1225" y="320"/>
                    <a:pt x="1197" y="336"/>
                  </a:cubicBezTo>
                  <a:lnTo>
                    <a:pt x="927" y="492"/>
                  </a:lnTo>
                  <a:lnTo>
                    <a:pt x="927" y="190"/>
                  </a:lnTo>
                  <a:cubicBezTo>
                    <a:pt x="927" y="94"/>
                    <a:pt x="857" y="8"/>
                    <a:pt x="763" y="1"/>
                  </a:cubicBezTo>
                  <a:cubicBezTo>
                    <a:pt x="758" y="0"/>
                    <a:pt x="752"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6"/>
            <p:cNvSpPr/>
            <p:nvPr/>
          </p:nvSpPr>
          <p:spPr>
            <a:xfrm>
              <a:off x="3342424" y="807220"/>
              <a:ext cx="109260" cy="154343"/>
            </a:xfrm>
            <a:custGeom>
              <a:rect b="b" l="l" r="r" t="t"/>
              <a:pathLst>
                <a:path extrusionOk="0" h="4074" w="2884">
                  <a:moveTo>
                    <a:pt x="1457" y="380"/>
                  </a:moveTo>
                  <a:cubicBezTo>
                    <a:pt x="1776" y="380"/>
                    <a:pt x="2032" y="645"/>
                    <a:pt x="2032" y="972"/>
                  </a:cubicBezTo>
                  <a:lnTo>
                    <a:pt x="2032" y="1517"/>
                  </a:lnTo>
                  <a:lnTo>
                    <a:pt x="885" y="1517"/>
                  </a:lnTo>
                  <a:lnTo>
                    <a:pt x="885" y="954"/>
                  </a:lnTo>
                  <a:cubicBezTo>
                    <a:pt x="885" y="654"/>
                    <a:pt x="1116" y="405"/>
                    <a:pt x="1411" y="381"/>
                  </a:cubicBezTo>
                  <a:cubicBezTo>
                    <a:pt x="1426" y="380"/>
                    <a:pt x="1442" y="380"/>
                    <a:pt x="1457" y="380"/>
                  </a:cubicBezTo>
                  <a:close/>
                  <a:moveTo>
                    <a:pt x="2342" y="1878"/>
                  </a:moveTo>
                  <a:cubicBezTo>
                    <a:pt x="2441" y="1878"/>
                    <a:pt x="2524" y="1959"/>
                    <a:pt x="2524" y="2058"/>
                  </a:cubicBezTo>
                  <a:lnTo>
                    <a:pt x="2524" y="3532"/>
                  </a:lnTo>
                  <a:cubicBezTo>
                    <a:pt x="2524" y="3631"/>
                    <a:pt x="2442" y="3712"/>
                    <a:pt x="2343" y="3712"/>
                  </a:cubicBezTo>
                  <a:lnTo>
                    <a:pt x="576" y="3712"/>
                  </a:lnTo>
                  <a:cubicBezTo>
                    <a:pt x="476" y="3712"/>
                    <a:pt x="395" y="3631"/>
                    <a:pt x="395" y="3532"/>
                  </a:cubicBezTo>
                  <a:lnTo>
                    <a:pt x="395" y="2058"/>
                  </a:lnTo>
                  <a:cubicBezTo>
                    <a:pt x="395" y="1959"/>
                    <a:pt x="476" y="1878"/>
                    <a:pt x="576" y="1878"/>
                  </a:cubicBezTo>
                  <a:close/>
                  <a:moveTo>
                    <a:pt x="1442" y="0"/>
                  </a:moveTo>
                  <a:cubicBezTo>
                    <a:pt x="918" y="0"/>
                    <a:pt x="492" y="428"/>
                    <a:pt x="492" y="951"/>
                  </a:cubicBezTo>
                  <a:lnTo>
                    <a:pt x="492" y="1513"/>
                  </a:lnTo>
                  <a:cubicBezTo>
                    <a:pt x="216" y="1545"/>
                    <a:pt x="1" y="1778"/>
                    <a:pt x="1" y="2057"/>
                  </a:cubicBezTo>
                  <a:lnTo>
                    <a:pt x="1" y="3525"/>
                  </a:lnTo>
                  <a:cubicBezTo>
                    <a:pt x="1" y="3828"/>
                    <a:pt x="247" y="4073"/>
                    <a:pt x="549" y="4073"/>
                  </a:cubicBezTo>
                  <a:lnTo>
                    <a:pt x="2334" y="4073"/>
                  </a:lnTo>
                  <a:cubicBezTo>
                    <a:pt x="2638" y="4073"/>
                    <a:pt x="2883" y="3827"/>
                    <a:pt x="2883" y="3525"/>
                  </a:cubicBezTo>
                  <a:lnTo>
                    <a:pt x="2883" y="2057"/>
                  </a:lnTo>
                  <a:cubicBezTo>
                    <a:pt x="2883" y="1778"/>
                    <a:pt x="2668" y="1545"/>
                    <a:pt x="2392" y="1513"/>
                  </a:cubicBezTo>
                  <a:lnTo>
                    <a:pt x="2392" y="950"/>
                  </a:lnTo>
                  <a:cubicBezTo>
                    <a:pt x="2393" y="427"/>
                    <a:pt x="1966" y="0"/>
                    <a:pt x="1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6"/>
            <p:cNvSpPr/>
            <p:nvPr/>
          </p:nvSpPr>
          <p:spPr>
            <a:xfrm>
              <a:off x="3387735" y="903637"/>
              <a:ext cx="18715" cy="18677"/>
            </a:xfrm>
            <a:custGeom>
              <a:rect b="b" l="l" r="r" t="t"/>
              <a:pathLst>
                <a:path extrusionOk="0" h="493" w="494">
                  <a:moveTo>
                    <a:pt x="247" y="0"/>
                  </a:moveTo>
                  <a:cubicBezTo>
                    <a:pt x="111" y="0"/>
                    <a:pt x="1" y="110"/>
                    <a:pt x="1" y="246"/>
                  </a:cubicBezTo>
                  <a:cubicBezTo>
                    <a:pt x="1" y="383"/>
                    <a:pt x="111" y="493"/>
                    <a:pt x="247" y="493"/>
                  </a:cubicBezTo>
                  <a:cubicBezTo>
                    <a:pt x="383" y="493"/>
                    <a:pt x="493" y="383"/>
                    <a:pt x="493" y="246"/>
                  </a:cubicBezTo>
                  <a:cubicBezTo>
                    <a:pt x="493" y="110"/>
                    <a:pt x="383" y="0"/>
                    <a:pt x="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0" name="Google Shape;1580;p36"/>
          <p:cNvSpPr txBox="1"/>
          <p:nvPr>
            <p:ph idx="2" type="subTitle"/>
          </p:nvPr>
        </p:nvSpPr>
        <p:spPr>
          <a:xfrm>
            <a:off x="4347875" y="2296175"/>
            <a:ext cx="4590900" cy="22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Flutter</a:t>
            </a:r>
            <a:endParaRPr/>
          </a:p>
          <a:p>
            <a:pPr indent="0" lvl="0" marL="0" rtl="0" algn="l">
              <a:spcBef>
                <a:spcPts val="0"/>
              </a:spcBef>
              <a:spcAft>
                <a:spcPts val="0"/>
              </a:spcAft>
              <a:buNone/>
            </a:pPr>
            <a:r>
              <a:rPr lang="en"/>
              <a:t>Quart (Asynchronous web app framework </a:t>
            </a:r>
            <a:endParaRPr/>
          </a:p>
          <a:p>
            <a:pPr indent="457200" lvl="0" marL="457200" rtl="0" algn="l">
              <a:spcBef>
                <a:spcPts val="0"/>
              </a:spcBef>
              <a:spcAft>
                <a:spcPts val="0"/>
              </a:spcAft>
              <a:buNone/>
            </a:pPr>
            <a:r>
              <a:rPr lang="en"/>
              <a:t>built upon Flask)</a:t>
            </a:r>
            <a:endParaRPr/>
          </a:p>
          <a:p>
            <a:pPr indent="0" lvl="0" marL="0" rtl="0" algn="l">
              <a:spcBef>
                <a:spcPts val="0"/>
              </a:spcBef>
              <a:spcAft>
                <a:spcPts val="0"/>
              </a:spcAft>
              <a:buNone/>
            </a:pPr>
            <a:r>
              <a:rPr lang="en"/>
              <a:t>Pytorch</a:t>
            </a:r>
            <a:endParaRPr/>
          </a:p>
        </p:txBody>
      </p:sp>
      <p:sp>
        <p:nvSpPr>
          <p:cNvPr id="1581" name="Google Shape;1581;p36"/>
          <p:cNvSpPr txBox="1"/>
          <p:nvPr>
            <p:ph idx="4" type="subTitle"/>
          </p:nvPr>
        </p:nvSpPr>
        <p:spPr>
          <a:xfrm>
            <a:off x="4347875" y="1972175"/>
            <a:ext cx="2808300" cy="40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WMAD Deployment</a:t>
            </a:r>
            <a:endParaRPr/>
          </a:p>
        </p:txBody>
      </p:sp>
      <p:grpSp>
        <p:nvGrpSpPr>
          <p:cNvPr id="1582" name="Google Shape;1582;p36"/>
          <p:cNvGrpSpPr/>
          <p:nvPr/>
        </p:nvGrpSpPr>
        <p:grpSpPr>
          <a:xfrm>
            <a:off x="4417643" y="1484040"/>
            <a:ext cx="284360" cy="341145"/>
            <a:chOff x="3198385" y="713303"/>
            <a:chExt cx="397262" cy="476593"/>
          </a:xfrm>
        </p:grpSpPr>
        <p:sp>
          <p:nvSpPr>
            <p:cNvPr id="1583" name="Google Shape;1583;p36"/>
            <p:cNvSpPr/>
            <p:nvPr/>
          </p:nvSpPr>
          <p:spPr>
            <a:xfrm>
              <a:off x="3198385" y="713303"/>
              <a:ext cx="397262" cy="476593"/>
            </a:xfrm>
            <a:custGeom>
              <a:rect b="b" l="l" r="r" t="t"/>
              <a:pathLst>
                <a:path extrusionOk="0" h="12580" w="10486">
                  <a:moveTo>
                    <a:pt x="7669" y="666"/>
                  </a:moveTo>
                  <a:lnTo>
                    <a:pt x="9145" y="2358"/>
                  </a:lnTo>
                  <a:lnTo>
                    <a:pt x="7669" y="2358"/>
                  </a:lnTo>
                  <a:lnTo>
                    <a:pt x="7669" y="666"/>
                  </a:lnTo>
                  <a:close/>
                  <a:moveTo>
                    <a:pt x="10126" y="7469"/>
                  </a:moveTo>
                  <a:lnTo>
                    <a:pt x="10126" y="9730"/>
                  </a:lnTo>
                  <a:lnTo>
                    <a:pt x="7711" y="9730"/>
                  </a:lnTo>
                  <a:cubicBezTo>
                    <a:pt x="7616" y="9730"/>
                    <a:pt x="7531" y="9799"/>
                    <a:pt x="7523" y="9893"/>
                  </a:cubicBezTo>
                  <a:cubicBezTo>
                    <a:pt x="7515" y="10001"/>
                    <a:pt x="7598" y="10090"/>
                    <a:pt x="7703" y="10090"/>
                  </a:cubicBezTo>
                  <a:lnTo>
                    <a:pt x="9372" y="10090"/>
                  </a:lnTo>
                  <a:lnTo>
                    <a:pt x="9372" y="12220"/>
                  </a:lnTo>
                  <a:lnTo>
                    <a:pt x="1115" y="12220"/>
                  </a:lnTo>
                  <a:lnTo>
                    <a:pt x="1115" y="10090"/>
                  </a:lnTo>
                  <a:lnTo>
                    <a:pt x="6853" y="10090"/>
                  </a:lnTo>
                  <a:cubicBezTo>
                    <a:pt x="6949" y="10090"/>
                    <a:pt x="7034" y="10020"/>
                    <a:pt x="7043" y="9926"/>
                  </a:cubicBezTo>
                  <a:cubicBezTo>
                    <a:pt x="7052" y="9819"/>
                    <a:pt x="6967" y="9730"/>
                    <a:pt x="6860" y="9730"/>
                  </a:cubicBezTo>
                  <a:lnTo>
                    <a:pt x="362" y="9730"/>
                  </a:lnTo>
                  <a:lnTo>
                    <a:pt x="362" y="7469"/>
                  </a:lnTo>
                  <a:close/>
                  <a:moveTo>
                    <a:pt x="935" y="0"/>
                  </a:moveTo>
                  <a:cubicBezTo>
                    <a:pt x="835" y="0"/>
                    <a:pt x="754" y="81"/>
                    <a:pt x="754" y="182"/>
                  </a:cubicBezTo>
                  <a:lnTo>
                    <a:pt x="754" y="1012"/>
                  </a:lnTo>
                  <a:cubicBezTo>
                    <a:pt x="754" y="1107"/>
                    <a:pt x="823" y="1193"/>
                    <a:pt x="917" y="1201"/>
                  </a:cubicBezTo>
                  <a:cubicBezTo>
                    <a:pt x="923" y="1202"/>
                    <a:pt x="928" y="1202"/>
                    <a:pt x="934" y="1202"/>
                  </a:cubicBezTo>
                  <a:cubicBezTo>
                    <a:pt x="1033" y="1202"/>
                    <a:pt x="1113" y="1121"/>
                    <a:pt x="1113" y="1018"/>
                  </a:cubicBezTo>
                  <a:lnTo>
                    <a:pt x="1113" y="361"/>
                  </a:lnTo>
                  <a:lnTo>
                    <a:pt x="7306" y="361"/>
                  </a:lnTo>
                  <a:lnTo>
                    <a:pt x="7306" y="2536"/>
                  </a:lnTo>
                  <a:cubicBezTo>
                    <a:pt x="7306" y="2638"/>
                    <a:pt x="7389" y="2720"/>
                    <a:pt x="7491" y="2720"/>
                  </a:cubicBezTo>
                  <a:lnTo>
                    <a:pt x="9370" y="2720"/>
                  </a:lnTo>
                  <a:lnTo>
                    <a:pt x="9370" y="7112"/>
                  </a:lnTo>
                  <a:lnTo>
                    <a:pt x="1113" y="7112"/>
                  </a:lnTo>
                  <a:lnTo>
                    <a:pt x="1113" y="1869"/>
                  </a:lnTo>
                  <a:cubicBezTo>
                    <a:pt x="1113" y="1772"/>
                    <a:pt x="1044" y="1687"/>
                    <a:pt x="950" y="1678"/>
                  </a:cubicBezTo>
                  <a:cubicBezTo>
                    <a:pt x="945" y="1678"/>
                    <a:pt x="940" y="1677"/>
                    <a:pt x="935" y="1677"/>
                  </a:cubicBezTo>
                  <a:cubicBezTo>
                    <a:pt x="835" y="1677"/>
                    <a:pt x="754" y="1759"/>
                    <a:pt x="754" y="1861"/>
                  </a:cubicBezTo>
                  <a:lnTo>
                    <a:pt x="754" y="7112"/>
                  </a:lnTo>
                  <a:lnTo>
                    <a:pt x="184" y="7112"/>
                  </a:lnTo>
                  <a:cubicBezTo>
                    <a:pt x="82" y="7112"/>
                    <a:pt x="1" y="7194"/>
                    <a:pt x="1" y="7296"/>
                  </a:cubicBezTo>
                  <a:lnTo>
                    <a:pt x="1" y="9909"/>
                  </a:lnTo>
                  <a:cubicBezTo>
                    <a:pt x="1" y="10012"/>
                    <a:pt x="84" y="10093"/>
                    <a:pt x="184" y="10093"/>
                  </a:cubicBezTo>
                  <a:lnTo>
                    <a:pt x="754" y="10093"/>
                  </a:lnTo>
                  <a:lnTo>
                    <a:pt x="754" y="12397"/>
                  </a:lnTo>
                  <a:cubicBezTo>
                    <a:pt x="754" y="12499"/>
                    <a:pt x="836" y="12580"/>
                    <a:pt x="937" y="12580"/>
                  </a:cubicBezTo>
                  <a:lnTo>
                    <a:pt x="9549" y="12580"/>
                  </a:lnTo>
                  <a:cubicBezTo>
                    <a:pt x="9651" y="12580"/>
                    <a:pt x="9732" y="12497"/>
                    <a:pt x="9732" y="12397"/>
                  </a:cubicBezTo>
                  <a:lnTo>
                    <a:pt x="9732" y="10090"/>
                  </a:lnTo>
                  <a:lnTo>
                    <a:pt x="10302" y="10090"/>
                  </a:lnTo>
                  <a:cubicBezTo>
                    <a:pt x="10403" y="10090"/>
                    <a:pt x="10486" y="10008"/>
                    <a:pt x="10486" y="9905"/>
                  </a:cubicBezTo>
                  <a:lnTo>
                    <a:pt x="10486" y="7292"/>
                  </a:lnTo>
                  <a:cubicBezTo>
                    <a:pt x="10486" y="7191"/>
                    <a:pt x="10405" y="7109"/>
                    <a:pt x="10304" y="7109"/>
                  </a:cubicBezTo>
                  <a:lnTo>
                    <a:pt x="9732" y="7109"/>
                  </a:lnTo>
                  <a:lnTo>
                    <a:pt x="9732" y="2546"/>
                  </a:lnTo>
                  <a:cubicBezTo>
                    <a:pt x="9732" y="2502"/>
                    <a:pt x="9716" y="2458"/>
                    <a:pt x="9686" y="2426"/>
                  </a:cubicBezTo>
                  <a:lnTo>
                    <a:pt x="7621" y="63"/>
                  </a:lnTo>
                  <a:cubicBezTo>
                    <a:pt x="7586" y="22"/>
                    <a:pt x="7537" y="0"/>
                    <a:pt x="74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6"/>
            <p:cNvSpPr/>
            <p:nvPr/>
          </p:nvSpPr>
          <p:spPr>
            <a:xfrm>
              <a:off x="3252674" y="1008882"/>
              <a:ext cx="56562" cy="60995"/>
            </a:xfrm>
            <a:custGeom>
              <a:rect b="b" l="l" r="r" t="t"/>
              <a:pathLst>
                <a:path extrusionOk="0" h="1610" w="1493">
                  <a:moveTo>
                    <a:pt x="747" y="0"/>
                  </a:moveTo>
                  <a:cubicBezTo>
                    <a:pt x="646" y="0"/>
                    <a:pt x="566" y="81"/>
                    <a:pt x="566" y="180"/>
                  </a:cubicBezTo>
                  <a:lnTo>
                    <a:pt x="566" y="491"/>
                  </a:lnTo>
                  <a:lnTo>
                    <a:pt x="297" y="336"/>
                  </a:lnTo>
                  <a:cubicBezTo>
                    <a:pt x="268" y="320"/>
                    <a:pt x="237" y="312"/>
                    <a:pt x="207" y="312"/>
                  </a:cubicBezTo>
                  <a:cubicBezTo>
                    <a:pt x="144" y="312"/>
                    <a:pt x="84" y="344"/>
                    <a:pt x="51" y="401"/>
                  </a:cubicBezTo>
                  <a:cubicBezTo>
                    <a:pt x="1" y="488"/>
                    <a:pt x="31" y="598"/>
                    <a:pt x="116" y="647"/>
                  </a:cubicBezTo>
                  <a:lnTo>
                    <a:pt x="387" y="803"/>
                  </a:lnTo>
                  <a:lnTo>
                    <a:pt x="116" y="959"/>
                  </a:lnTo>
                  <a:cubicBezTo>
                    <a:pt x="30" y="1011"/>
                    <a:pt x="2" y="1121"/>
                    <a:pt x="51" y="1206"/>
                  </a:cubicBezTo>
                  <a:cubicBezTo>
                    <a:pt x="83" y="1264"/>
                    <a:pt x="145" y="1297"/>
                    <a:pt x="207" y="1297"/>
                  </a:cubicBezTo>
                  <a:cubicBezTo>
                    <a:pt x="237" y="1297"/>
                    <a:pt x="269" y="1289"/>
                    <a:pt x="297" y="1273"/>
                  </a:cubicBezTo>
                  <a:lnTo>
                    <a:pt x="567" y="1117"/>
                  </a:lnTo>
                  <a:lnTo>
                    <a:pt x="567" y="1420"/>
                  </a:lnTo>
                  <a:cubicBezTo>
                    <a:pt x="567" y="1515"/>
                    <a:pt x="636" y="1600"/>
                    <a:pt x="731" y="1609"/>
                  </a:cubicBezTo>
                  <a:cubicBezTo>
                    <a:pt x="736" y="1609"/>
                    <a:pt x="742" y="1609"/>
                    <a:pt x="747" y="1609"/>
                  </a:cubicBezTo>
                  <a:cubicBezTo>
                    <a:pt x="846" y="1609"/>
                    <a:pt x="927" y="1529"/>
                    <a:pt x="927" y="1430"/>
                  </a:cubicBezTo>
                  <a:lnTo>
                    <a:pt x="927" y="1117"/>
                  </a:lnTo>
                  <a:lnTo>
                    <a:pt x="1197" y="1273"/>
                  </a:lnTo>
                  <a:cubicBezTo>
                    <a:pt x="1225" y="1290"/>
                    <a:pt x="1255" y="1297"/>
                    <a:pt x="1287" y="1297"/>
                  </a:cubicBezTo>
                  <a:cubicBezTo>
                    <a:pt x="1350" y="1297"/>
                    <a:pt x="1409" y="1264"/>
                    <a:pt x="1443" y="1206"/>
                  </a:cubicBezTo>
                  <a:cubicBezTo>
                    <a:pt x="1492" y="1120"/>
                    <a:pt x="1464" y="1011"/>
                    <a:pt x="1377" y="960"/>
                  </a:cubicBezTo>
                  <a:lnTo>
                    <a:pt x="1108" y="804"/>
                  </a:lnTo>
                  <a:lnTo>
                    <a:pt x="1370" y="652"/>
                  </a:lnTo>
                  <a:cubicBezTo>
                    <a:pt x="1451" y="605"/>
                    <a:pt x="1491" y="502"/>
                    <a:pt x="1450" y="416"/>
                  </a:cubicBezTo>
                  <a:cubicBezTo>
                    <a:pt x="1419" y="349"/>
                    <a:pt x="1354" y="312"/>
                    <a:pt x="1287" y="312"/>
                  </a:cubicBezTo>
                  <a:cubicBezTo>
                    <a:pt x="1257" y="312"/>
                    <a:pt x="1225" y="320"/>
                    <a:pt x="1197" y="336"/>
                  </a:cubicBezTo>
                  <a:lnTo>
                    <a:pt x="927" y="491"/>
                  </a:lnTo>
                  <a:lnTo>
                    <a:pt x="927" y="189"/>
                  </a:lnTo>
                  <a:cubicBezTo>
                    <a:pt x="927" y="93"/>
                    <a:pt x="857" y="8"/>
                    <a:pt x="763" y="1"/>
                  </a:cubicBezTo>
                  <a:cubicBezTo>
                    <a:pt x="758" y="0"/>
                    <a:pt x="752"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6"/>
            <p:cNvSpPr/>
            <p:nvPr/>
          </p:nvSpPr>
          <p:spPr>
            <a:xfrm>
              <a:off x="3329467" y="1008920"/>
              <a:ext cx="56676" cy="60957"/>
            </a:xfrm>
            <a:custGeom>
              <a:rect b="b" l="l" r="r" t="t"/>
              <a:pathLst>
                <a:path extrusionOk="0" h="1609" w="1496">
                  <a:moveTo>
                    <a:pt x="750" y="0"/>
                  </a:moveTo>
                  <a:cubicBezTo>
                    <a:pt x="650" y="0"/>
                    <a:pt x="570" y="81"/>
                    <a:pt x="570" y="180"/>
                  </a:cubicBezTo>
                  <a:lnTo>
                    <a:pt x="570" y="492"/>
                  </a:lnTo>
                  <a:lnTo>
                    <a:pt x="308" y="340"/>
                  </a:lnTo>
                  <a:cubicBezTo>
                    <a:pt x="277" y="323"/>
                    <a:pt x="243" y="314"/>
                    <a:pt x="209" y="314"/>
                  </a:cubicBezTo>
                  <a:cubicBezTo>
                    <a:pt x="152" y="314"/>
                    <a:pt x="97" y="339"/>
                    <a:pt x="62" y="387"/>
                  </a:cubicBezTo>
                  <a:cubicBezTo>
                    <a:pt x="0" y="474"/>
                    <a:pt x="29" y="594"/>
                    <a:pt x="120" y="646"/>
                  </a:cubicBezTo>
                  <a:lnTo>
                    <a:pt x="390" y="802"/>
                  </a:lnTo>
                  <a:lnTo>
                    <a:pt x="120" y="958"/>
                  </a:lnTo>
                  <a:cubicBezTo>
                    <a:pt x="35" y="1010"/>
                    <a:pt x="5" y="1120"/>
                    <a:pt x="55" y="1205"/>
                  </a:cubicBezTo>
                  <a:cubicBezTo>
                    <a:pt x="87" y="1263"/>
                    <a:pt x="149" y="1296"/>
                    <a:pt x="211" y="1296"/>
                  </a:cubicBezTo>
                  <a:cubicBezTo>
                    <a:pt x="240" y="1296"/>
                    <a:pt x="272" y="1288"/>
                    <a:pt x="301" y="1272"/>
                  </a:cubicBezTo>
                  <a:lnTo>
                    <a:pt x="570" y="1116"/>
                  </a:lnTo>
                  <a:lnTo>
                    <a:pt x="570" y="1419"/>
                  </a:lnTo>
                  <a:cubicBezTo>
                    <a:pt x="570" y="1514"/>
                    <a:pt x="640" y="1599"/>
                    <a:pt x="735" y="1608"/>
                  </a:cubicBezTo>
                  <a:cubicBezTo>
                    <a:pt x="740" y="1608"/>
                    <a:pt x="745" y="1608"/>
                    <a:pt x="751" y="1608"/>
                  </a:cubicBezTo>
                  <a:cubicBezTo>
                    <a:pt x="850" y="1608"/>
                    <a:pt x="930" y="1528"/>
                    <a:pt x="930" y="1429"/>
                  </a:cubicBezTo>
                  <a:lnTo>
                    <a:pt x="930" y="1116"/>
                  </a:lnTo>
                  <a:lnTo>
                    <a:pt x="1201" y="1272"/>
                  </a:lnTo>
                  <a:cubicBezTo>
                    <a:pt x="1229" y="1289"/>
                    <a:pt x="1259" y="1296"/>
                    <a:pt x="1291" y="1296"/>
                  </a:cubicBezTo>
                  <a:cubicBezTo>
                    <a:pt x="1353" y="1296"/>
                    <a:pt x="1413" y="1263"/>
                    <a:pt x="1447" y="1205"/>
                  </a:cubicBezTo>
                  <a:cubicBezTo>
                    <a:pt x="1496" y="1119"/>
                    <a:pt x="1466" y="1010"/>
                    <a:pt x="1381" y="959"/>
                  </a:cubicBezTo>
                  <a:lnTo>
                    <a:pt x="1109" y="803"/>
                  </a:lnTo>
                  <a:lnTo>
                    <a:pt x="1381" y="648"/>
                  </a:lnTo>
                  <a:cubicBezTo>
                    <a:pt x="1468" y="598"/>
                    <a:pt x="1496" y="488"/>
                    <a:pt x="1447" y="402"/>
                  </a:cubicBezTo>
                  <a:cubicBezTo>
                    <a:pt x="1413" y="344"/>
                    <a:pt x="1353" y="312"/>
                    <a:pt x="1291" y="312"/>
                  </a:cubicBezTo>
                  <a:cubicBezTo>
                    <a:pt x="1260" y="312"/>
                    <a:pt x="1229" y="320"/>
                    <a:pt x="1201" y="336"/>
                  </a:cubicBezTo>
                  <a:lnTo>
                    <a:pt x="930" y="492"/>
                  </a:lnTo>
                  <a:lnTo>
                    <a:pt x="930" y="190"/>
                  </a:lnTo>
                  <a:cubicBezTo>
                    <a:pt x="930" y="94"/>
                    <a:pt x="861" y="8"/>
                    <a:pt x="767" y="1"/>
                  </a:cubicBezTo>
                  <a:cubicBezTo>
                    <a:pt x="761" y="0"/>
                    <a:pt x="756" y="0"/>
                    <a:pt x="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6"/>
            <p:cNvSpPr/>
            <p:nvPr/>
          </p:nvSpPr>
          <p:spPr>
            <a:xfrm>
              <a:off x="3407814" y="1008920"/>
              <a:ext cx="56562" cy="60957"/>
            </a:xfrm>
            <a:custGeom>
              <a:rect b="b" l="l" r="r" t="t"/>
              <a:pathLst>
                <a:path extrusionOk="0" h="1609" w="1493">
                  <a:moveTo>
                    <a:pt x="747" y="0"/>
                  </a:moveTo>
                  <a:cubicBezTo>
                    <a:pt x="646" y="0"/>
                    <a:pt x="566" y="81"/>
                    <a:pt x="566" y="180"/>
                  </a:cubicBezTo>
                  <a:lnTo>
                    <a:pt x="566" y="492"/>
                  </a:lnTo>
                  <a:lnTo>
                    <a:pt x="297" y="336"/>
                  </a:lnTo>
                  <a:cubicBezTo>
                    <a:pt x="269" y="320"/>
                    <a:pt x="238" y="312"/>
                    <a:pt x="207" y="312"/>
                  </a:cubicBezTo>
                  <a:cubicBezTo>
                    <a:pt x="145" y="312"/>
                    <a:pt x="84" y="344"/>
                    <a:pt x="51" y="402"/>
                  </a:cubicBezTo>
                  <a:cubicBezTo>
                    <a:pt x="1" y="488"/>
                    <a:pt x="31" y="598"/>
                    <a:pt x="116" y="648"/>
                  </a:cubicBezTo>
                  <a:lnTo>
                    <a:pt x="387" y="803"/>
                  </a:lnTo>
                  <a:lnTo>
                    <a:pt x="116" y="959"/>
                  </a:lnTo>
                  <a:cubicBezTo>
                    <a:pt x="31" y="1010"/>
                    <a:pt x="2" y="1120"/>
                    <a:pt x="51" y="1205"/>
                  </a:cubicBezTo>
                  <a:cubicBezTo>
                    <a:pt x="86" y="1263"/>
                    <a:pt x="145" y="1296"/>
                    <a:pt x="207" y="1296"/>
                  </a:cubicBezTo>
                  <a:cubicBezTo>
                    <a:pt x="238" y="1296"/>
                    <a:pt x="269" y="1288"/>
                    <a:pt x="297" y="1272"/>
                  </a:cubicBezTo>
                  <a:lnTo>
                    <a:pt x="567" y="1116"/>
                  </a:lnTo>
                  <a:lnTo>
                    <a:pt x="567" y="1419"/>
                  </a:lnTo>
                  <a:cubicBezTo>
                    <a:pt x="567" y="1514"/>
                    <a:pt x="637" y="1599"/>
                    <a:pt x="731" y="1608"/>
                  </a:cubicBezTo>
                  <a:cubicBezTo>
                    <a:pt x="736" y="1608"/>
                    <a:pt x="742" y="1608"/>
                    <a:pt x="747" y="1608"/>
                  </a:cubicBezTo>
                  <a:cubicBezTo>
                    <a:pt x="847" y="1608"/>
                    <a:pt x="927" y="1528"/>
                    <a:pt x="927" y="1429"/>
                  </a:cubicBezTo>
                  <a:lnTo>
                    <a:pt x="927" y="1116"/>
                  </a:lnTo>
                  <a:lnTo>
                    <a:pt x="1197" y="1272"/>
                  </a:lnTo>
                  <a:cubicBezTo>
                    <a:pt x="1225" y="1289"/>
                    <a:pt x="1256" y="1296"/>
                    <a:pt x="1287" y="1296"/>
                  </a:cubicBezTo>
                  <a:cubicBezTo>
                    <a:pt x="1350" y="1296"/>
                    <a:pt x="1411" y="1263"/>
                    <a:pt x="1443" y="1205"/>
                  </a:cubicBezTo>
                  <a:cubicBezTo>
                    <a:pt x="1492" y="1119"/>
                    <a:pt x="1463" y="1010"/>
                    <a:pt x="1377" y="959"/>
                  </a:cubicBezTo>
                  <a:lnTo>
                    <a:pt x="1108" y="803"/>
                  </a:lnTo>
                  <a:lnTo>
                    <a:pt x="1377" y="648"/>
                  </a:lnTo>
                  <a:cubicBezTo>
                    <a:pt x="1464" y="598"/>
                    <a:pt x="1492" y="488"/>
                    <a:pt x="1443" y="402"/>
                  </a:cubicBezTo>
                  <a:cubicBezTo>
                    <a:pt x="1409" y="344"/>
                    <a:pt x="1349" y="312"/>
                    <a:pt x="1287" y="312"/>
                  </a:cubicBezTo>
                  <a:cubicBezTo>
                    <a:pt x="1256" y="312"/>
                    <a:pt x="1225" y="320"/>
                    <a:pt x="1197" y="336"/>
                  </a:cubicBezTo>
                  <a:lnTo>
                    <a:pt x="927" y="492"/>
                  </a:lnTo>
                  <a:lnTo>
                    <a:pt x="927" y="190"/>
                  </a:lnTo>
                  <a:cubicBezTo>
                    <a:pt x="927" y="94"/>
                    <a:pt x="858" y="8"/>
                    <a:pt x="763" y="1"/>
                  </a:cubicBezTo>
                  <a:cubicBezTo>
                    <a:pt x="758" y="0"/>
                    <a:pt x="752"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6"/>
            <p:cNvSpPr/>
            <p:nvPr/>
          </p:nvSpPr>
          <p:spPr>
            <a:xfrm>
              <a:off x="3484796" y="1008920"/>
              <a:ext cx="56562" cy="60957"/>
            </a:xfrm>
            <a:custGeom>
              <a:rect b="b" l="l" r="r" t="t"/>
              <a:pathLst>
                <a:path extrusionOk="0" h="1609" w="1493">
                  <a:moveTo>
                    <a:pt x="747" y="0"/>
                  </a:moveTo>
                  <a:cubicBezTo>
                    <a:pt x="646" y="0"/>
                    <a:pt x="566" y="81"/>
                    <a:pt x="566" y="180"/>
                  </a:cubicBezTo>
                  <a:lnTo>
                    <a:pt x="566" y="492"/>
                  </a:lnTo>
                  <a:lnTo>
                    <a:pt x="297" y="336"/>
                  </a:lnTo>
                  <a:cubicBezTo>
                    <a:pt x="269" y="320"/>
                    <a:pt x="237" y="312"/>
                    <a:pt x="207" y="312"/>
                  </a:cubicBezTo>
                  <a:cubicBezTo>
                    <a:pt x="144" y="312"/>
                    <a:pt x="84" y="344"/>
                    <a:pt x="51" y="402"/>
                  </a:cubicBezTo>
                  <a:cubicBezTo>
                    <a:pt x="1" y="488"/>
                    <a:pt x="30" y="598"/>
                    <a:pt x="116" y="648"/>
                  </a:cubicBezTo>
                  <a:lnTo>
                    <a:pt x="386" y="803"/>
                  </a:lnTo>
                  <a:lnTo>
                    <a:pt x="116" y="959"/>
                  </a:lnTo>
                  <a:cubicBezTo>
                    <a:pt x="30" y="1010"/>
                    <a:pt x="2" y="1120"/>
                    <a:pt x="51" y="1205"/>
                  </a:cubicBezTo>
                  <a:cubicBezTo>
                    <a:pt x="83" y="1263"/>
                    <a:pt x="145" y="1296"/>
                    <a:pt x="207" y="1296"/>
                  </a:cubicBezTo>
                  <a:cubicBezTo>
                    <a:pt x="237" y="1296"/>
                    <a:pt x="269" y="1288"/>
                    <a:pt x="297" y="1272"/>
                  </a:cubicBezTo>
                  <a:lnTo>
                    <a:pt x="567" y="1116"/>
                  </a:lnTo>
                  <a:lnTo>
                    <a:pt x="567" y="1419"/>
                  </a:lnTo>
                  <a:cubicBezTo>
                    <a:pt x="567" y="1514"/>
                    <a:pt x="636" y="1599"/>
                    <a:pt x="731" y="1608"/>
                  </a:cubicBezTo>
                  <a:cubicBezTo>
                    <a:pt x="736" y="1608"/>
                    <a:pt x="742" y="1608"/>
                    <a:pt x="747" y="1608"/>
                  </a:cubicBezTo>
                  <a:cubicBezTo>
                    <a:pt x="846" y="1608"/>
                    <a:pt x="927" y="1528"/>
                    <a:pt x="927" y="1429"/>
                  </a:cubicBezTo>
                  <a:lnTo>
                    <a:pt x="927" y="1116"/>
                  </a:lnTo>
                  <a:lnTo>
                    <a:pt x="1197" y="1272"/>
                  </a:lnTo>
                  <a:cubicBezTo>
                    <a:pt x="1225" y="1289"/>
                    <a:pt x="1255" y="1296"/>
                    <a:pt x="1287" y="1296"/>
                  </a:cubicBezTo>
                  <a:cubicBezTo>
                    <a:pt x="1350" y="1296"/>
                    <a:pt x="1409" y="1263"/>
                    <a:pt x="1443" y="1205"/>
                  </a:cubicBezTo>
                  <a:cubicBezTo>
                    <a:pt x="1492" y="1119"/>
                    <a:pt x="1462" y="1010"/>
                    <a:pt x="1377" y="959"/>
                  </a:cubicBezTo>
                  <a:lnTo>
                    <a:pt x="1107" y="803"/>
                  </a:lnTo>
                  <a:lnTo>
                    <a:pt x="1377" y="648"/>
                  </a:lnTo>
                  <a:cubicBezTo>
                    <a:pt x="1464" y="598"/>
                    <a:pt x="1492" y="488"/>
                    <a:pt x="1443" y="402"/>
                  </a:cubicBezTo>
                  <a:cubicBezTo>
                    <a:pt x="1409" y="344"/>
                    <a:pt x="1349" y="312"/>
                    <a:pt x="1287" y="312"/>
                  </a:cubicBezTo>
                  <a:cubicBezTo>
                    <a:pt x="1256" y="312"/>
                    <a:pt x="1225" y="320"/>
                    <a:pt x="1197" y="336"/>
                  </a:cubicBezTo>
                  <a:lnTo>
                    <a:pt x="927" y="492"/>
                  </a:lnTo>
                  <a:lnTo>
                    <a:pt x="927" y="190"/>
                  </a:lnTo>
                  <a:cubicBezTo>
                    <a:pt x="927" y="94"/>
                    <a:pt x="857" y="8"/>
                    <a:pt x="763" y="1"/>
                  </a:cubicBezTo>
                  <a:cubicBezTo>
                    <a:pt x="758" y="0"/>
                    <a:pt x="752"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6"/>
            <p:cNvSpPr/>
            <p:nvPr/>
          </p:nvSpPr>
          <p:spPr>
            <a:xfrm>
              <a:off x="3342424" y="807220"/>
              <a:ext cx="109260" cy="154343"/>
            </a:xfrm>
            <a:custGeom>
              <a:rect b="b" l="l" r="r" t="t"/>
              <a:pathLst>
                <a:path extrusionOk="0" h="4074" w="2884">
                  <a:moveTo>
                    <a:pt x="1457" y="380"/>
                  </a:moveTo>
                  <a:cubicBezTo>
                    <a:pt x="1776" y="380"/>
                    <a:pt x="2032" y="645"/>
                    <a:pt x="2032" y="972"/>
                  </a:cubicBezTo>
                  <a:lnTo>
                    <a:pt x="2032" y="1517"/>
                  </a:lnTo>
                  <a:lnTo>
                    <a:pt x="885" y="1517"/>
                  </a:lnTo>
                  <a:lnTo>
                    <a:pt x="885" y="954"/>
                  </a:lnTo>
                  <a:cubicBezTo>
                    <a:pt x="885" y="654"/>
                    <a:pt x="1116" y="405"/>
                    <a:pt x="1411" y="381"/>
                  </a:cubicBezTo>
                  <a:cubicBezTo>
                    <a:pt x="1426" y="380"/>
                    <a:pt x="1442" y="380"/>
                    <a:pt x="1457" y="380"/>
                  </a:cubicBezTo>
                  <a:close/>
                  <a:moveTo>
                    <a:pt x="2342" y="1878"/>
                  </a:moveTo>
                  <a:cubicBezTo>
                    <a:pt x="2441" y="1878"/>
                    <a:pt x="2524" y="1959"/>
                    <a:pt x="2524" y="2058"/>
                  </a:cubicBezTo>
                  <a:lnTo>
                    <a:pt x="2524" y="3532"/>
                  </a:lnTo>
                  <a:cubicBezTo>
                    <a:pt x="2524" y="3631"/>
                    <a:pt x="2442" y="3712"/>
                    <a:pt x="2343" y="3712"/>
                  </a:cubicBezTo>
                  <a:lnTo>
                    <a:pt x="576" y="3712"/>
                  </a:lnTo>
                  <a:cubicBezTo>
                    <a:pt x="476" y="3712"/>
                    <a:pt x="395" y="3631"/>
                    <a:pt x="395" y="3532"/>
                  </a:cubicBezTo>
                  <a:lnTo>
                    <a:pt x="395" y="2058"/>
                  </a:lnTo>
                  <a:cubicBezTo>
                    <a:pt x="395" y="1959"/>
                    <a:pt x="476" y="1878"/>
                    <a:pt x="576" y="1878"/>
                  </a:cubicBezTo>
                  <a:close/>
                  <a:moveTo>
                    <a:pt x="1442" y="0"/>
                  </a:moveTo>
                  <a:cubicBezTo>
                    <a:pt x="918" y="0"/>
                    <a:pt x="492" y="428"/>
                    <a:pt x="492" y="951"/>
                  </a:cubicBezTo>
                  <a:lnTo>
                    <a:pt x="492" y="1513"/>
                  </a:lnTo>
                  <a:cubicBezTo>
                    <a:pt x="216" y="1545"/>
                    <a:pt x="1" y="1778"/>
                    <a:pt x="1" y="2057"/>
                  </a:cubicBezTo>
                  <a:lnTo>
                    <a:pt x="1" y="3525"/>
                  </a:lnTo>
                  <a:cubicBezTo>
                    <a:pt x="1" y="3828"/>
                    <a:pt x="247" y="4073"/>
                    <a:pt x="549" y="4073"/>
                  </a:cubicBezTo>
                  <a:lnTo>
                    <a:pt x="2334" y="4073"/>
                  </a:lnTo>
                  <a:cubicBezTo>
                    <a:pt x="2638" y="4073"/>
                    <a:pt x="2883" y="3827"/>
                    <a:pt x="2883" y="3525"/>
                  </a:cubicBezTo>
                  <a:lnTo>
                    <a:pt x="2883" y="2057"/>
                  </a:lnTo>
                  <a:cubicBezTo>
                    <a:pt x="2883" y="1778"/>
                    <a:pt x="2668" y="1545"/>
                    <a:pt x="2392" y="1513"/>
                  </a:cubicBezTo>
                  <a:lnTo>
                    <a:pt x="2392" y="950"/>
                  </a:lnTo>
                  <a:cubicBezTo>
                    <a:pt x="2393" y="427"/>
                    <a:pt x="1966" y="0"/>
                    <a:pt x="1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6"/>
            <p:cNvSpPr/>
            <p:nvPr/>
          </p:nvSpPr>
          <p:spPr>
            <a:xfrm>
              <a:off x="3387735" y="903637"/>
              <a:ext cx="18715" cy="18677"/>
            </a:xfrm>
            <a:custGeom>
              <a:rect b="b" l="l" r="r" t="t"/>
              <a:pathLst>
                <a:path extrusionOk="0" h="493" w="494">
                  <a:moveTo>
                    <a:pt x="247" y="0"/>
                  </a:moveTo>
                  <a:cubicBezTo>
                    <a:pt x="111" y="0"/>
                    <a:pt x="1" y="110"/>
                    <a:pt x="1" y="246"/>
                  </a:cubicBezTo>
                  <a:cubicBezTo>
                    <a:pt x="1" y="383"/>
                    <a:pt x="111" y="493"/>
                    <a:pt x="247" y="493"/>
                  </a:cubicBezTo>
                  <a:cubicBezTo>
                    <a:pt x="383" y="493"/>
                    <a:pt x="493" y="383"/>
                    <a:pt x="493" y="246"/>
                  </a:cubicBezTo>
                  <a:cubicBezTo>
                    <a:pt x="493" y="110"/>
                    <a:pt x="383" y="0"/>
                    <a:pt x="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 Requirements</a:t>
            </a:r>
            <a:endParaRPr/>
          </a:p>
        </p:txBody>
      </p:sp>
      <p:sp>
        <p:nvSpPr>
          <p:cNvPr id="1595" name="Google Shape;1595;p37"/>
          <p:cNvSpPr txBox="1"/>
          <p:nvPr>
            <p:ph idx="1" type="subTitle"/>
          </p:nvPr>
        </p:nvSpPr>
        <p:spPr>
          <a:xfrm>
            <a:off x="5015175" y="2322500"/>
            <a:ext cx="2677800" cy="18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Intel i9 - 13980 HX @ 5.6GHz 24 Cores 32 Threads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NVIDIA RTX 4090 - 16GB VRAM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32GB DDR5 5600 MHZ Ram</a:t>
            </a:r>
            <a:endParaRPr/>
          </a:p>
        </p:txBody>
      </p:sp>
      <p:sp>
        <p:nvSpPr>
          <p:cNvPr id="1596" name="Google Shape;1596;p37"/>
          <p:cNvSpPr txBox="1"/>
          <p:nvPr>
            <p:ph idx="3" type="subTitle"/>
          </p:nvPr>
        </p:nvSpPr>
        <p:spPr>
          <a:xfrm>
            <a:off x="5015174" y="1998500"/>
            <a:ext cx="2677800" cy="40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WMAD Deployment</a:t>
            </a:r>
            <a:endParaRPr/>
          </a:p>
        </p:txBody>
      </p:sp>
      <p:grpSp>
        <p:nvGrpSpPr>
          <p:cNvPr id="1597" name="Google Shape;1597;p37"/>
          <p:cNvGrpSpPr/>
          <p:nvPr/>
        </p:nvGrpSpPr>
        <p:grpSpPr>
          <a:xfrm>
            <a:off x="5113028" y="1510284"/>
            <a:ext cx="336779" cy="341145"/>
            <a:chOff x="3906683" y="713190"/>
            <a:chExt cx="470494" cy="476593"/>
          </a:xfrm>
        </p:grpSpPr>
        <p:sp>
          <p:nvSpPr>
            <p:cNvPr id="1598" name="Google Shape;1598;p37"/>
            <p:cNvSpPr/>
            <p:nvPr/>
          </p:nvSpPr>
          <p:spPr>
            <a:xfrm>
              <a:off x="4044016" y="1026044"/>
              <a:ext cx="150100" cy="13676"/>
            </a:xfrm>
            <a:custGeom>
              <a:rect b="b" l="l" r="r" t="t"/>
              <a:pathLst>
                <a:path extrusionOk="0" h="361" w="3962">
                  <a:moveTo>
                    <a:pt x="199" y="0"/>
                  </a:moveTo>
                  <a:cubicBezTo>
                    <a:pt x="104" y="0"/>
                    <a:pt x="18" y="71"/>
                    <a:pt x="10" y="165"/>
                  </a:cubicBezTo>
                  <a:cubicBezTo>
                    <a:pt x="1" y="272"/>
                    <a:pt x="85" y="361"/>
                    <a:pt x="192" y="361"/>
                  </a:cubicBezTo>
                  <a:lnTo>
                    <a:pt x="3764" y="361"/>
                  </a:lnTo>
                  <a:cubicBezTo>
                    <a:pt x="3859" y="361"/>
                    <a:pt x="3944" y="292"/>
                    <a:pt x="3953" y="197"/>
                  </a:cubicBezTo>
                  <a:cubicBezTo>
                    <a:pt x="3961" y="89"/>
                    <a:pt x="3877" y="0"/>
                    <a:pt x="37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7"/>
            <p:cNvSpPr/>
            <p:nvPr/>
          </p:nvSpPr>
          <p:spPr>
            <a:xfrm>
              <a:off x="3971391" y="1026044"/>
              <a:ext cx="52774" cy="13676"/>
            </a:xfrm>
            <a:custGeom>
              <a:rect b="b" l="l" r="r" t="t"/>
              <a:pathLst>
                <a:path extrusionOk="0" h="361" w="1393">
                  <a:moveTo>
                    <a:pt x="198" y="0"/>
                  </a:moveTo>
                  <a:cubicBezTo>
                    <a:pt x="103" y="0"/>
                    <a:pt x="17" y="71"/>
                    <a:pt x="10" y="165"/>
                  </a:cubicBezTo>
                  <a:cubicBezTo>
                    <a:pt x="0" y="272"/>
                    <a:pt x="84" y="361"/>
                    <a:pt x="189" y="361"/>
                  </a:cubicBezTo>
                  <a:lnTo>
                    <a:pt x="1194" y="361"/>
                  </a:lnTo>
                  <a:cubicBezTo>
                    <a:pt x="1290" y="361"/>
                    <a:pt x="1375" y="292"/>
                    <a:pt x="1383" y="197"/>
                  </a:cubicBezTo>
                  <a:cubicBezTo>
                    <a:pt x="1392" y="89"/>
                    <a:pt x="1308" y="0"/>
                    <a:pt x="12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7"/>
            <p:cNvSpPr/>
            <p:nvPr/>
          </p:nvSpPr>
          <p:spPr>
            <a:xfrm>
              <a:off x="3970785" y="1052147"/>
              <a:ext cx="225075" cy="13676"/>
            </a:xfrm>
            <a:custGeom>
              <a:rect b="b" l="l" r="r" t="t"/>
              <a:pathLst>
                <a:path extrusionOk="0" h="361" w="5941">
                  <a:moveTo>
                    <a:pt x="201" y="1"/>
                  </a:moveTo>
                  <a:cubicBezTo>
                    <a:pt x="105" y="1"/>
                    <a:pt x="20" y="70"/>
                    <a:pt x="11" y="165"/>
                  </a:cubicBezTo>
                  <a:cubicBezTo>
                    <a:pt x="1" y="272"/>
                    <a:pt x="88" y="361"/>
                    <a:pt x="194" y="361"/>
                  </a:cubicBezTo>
                  <a:lnTo>
                    <a:pt x="5741" y="361"/>
                  </a:lnTo>
                  <a:cubicBezTo>
                    <a:pt x="5837" y="361"/>
                    <a:pt x="5922" y="291"/>
                    <a:pt x="5932" y="196"/>
                  </a:cubicBezTo>
                  <a:cubicBezTo>
                    <a:pt x="5940" y="90"/>
                    <a:pt x="5855" y="1"/>
                    <a:pt x="57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7"/>
            <p:cNvSpPr/>
            <p:nvPr/>
          </p:nvSpPr>
          <p:spPr>
            <a:xfrm>
              <a:off x="4132213" y="1076961"/>
              <a:ext cx="62927" cy="13676"/>
            </a:xfrm>
            <a:custGeom>
              <a:rect b="b" l="l" r="r" t="t"/>
              <a:pathLst>
                <a:path extrusionOk="0" h="361" w="1661">
                  <a:moveTo>
                    <a:pt x="197" y="0"/>
                  </a:moveTo>
                  <a:cubicBezTo>
                    <a:pt x="102" y="0"/>
                    <a:pt x="17" y="69"/>
                    <a:pt x="9" y="164"/>
                  </a:cubicBezTo>
                  <a:cubicBezTo>
                    <a:pt x="0" y="271"/>
                    <a:pt x="84" y="360"/>
                    <a:pt x="189" y="360"/>
                  </a:cubicBezTo>
                  <a:lnTo>
                    <a:pt x="1462" y="360"/>
                  </a:lnTo>
                  <a:cubicBezTo>
                    <a:pt x="1558" y="360"/>
                    <a:pt x="1642" y="290"/>
                    <a:pt x="1651" y="195"/>
                  </a:cubicBezTo>
                  <a:cubicBezTo>
                    <a:pt x="1660" y="89"/>
                    <a:pt x="1576" y="0"/>
                    <a:pt x="14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7"/>
            <p:cNvSpPr/>
            <p:nvPr/>
          </p:nvSpPr>
          <p:spPr>
            <a:xfrm>
              <a:off x="3972376" y="1076923"/>
              <a:ext cx="139530" cy="13714"/>
            </a:xfrm>
            <a:custGeom>
              <a:rect b="b" l="l" r="r" t="t"/>
              <a:pathLst>
                <a:path extrusionOk="0" h="362" w="3683">
                  <a:moveTo>
                    <a:pt x="198" y="0"/>
                  </a:moveTo>
                  <a:cubicBezTo>
                    <a:pt x="103" y="0"/>
                    <a:pt x="17" y="69"/>
                    <a:pt x="10" y="163"/>
                  </a:cubicBezTo>
                  <a:cubicBezTo>
                    <a:pt x="0" y="272"/>
                    <a:pt x="84" y="361"/>
                    <a:pt x="189" y="361"/>
                  </a:cubicBezTo>
                  <a:lnTo>
                    <a:pt x="3486" y="361"/>
                  </a:lnTo>
                  <a:cubicBezTo>
                    <a:pt x="3581" y="361"/>
                    <a:pt x="3666" y="291"/>
                    <a:pt x="3675" y="196"/>
                  </a:cubicBezTo>
                  <a:cubicBezTo>
                    <a:pt x="3683" y="89"/>
                    <a:pt x="3599" y="0"/>
                    <a:pt x="34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7"/>
            <p:cNvSpPr/>
            <p:nvPr/>
          </p:nvSpPr>
          <p:spPr>
            <a:xfrm>
              <a:off x="3971239" y="891969"/>
              <a:ext cx="124187" cy="95622"/>
            </a:xfrm>
            <a:custGeom>
              <a:rect b="b" l="l" r="r" t="t"/>
              <a:pathLst>
                <a:path extrusionOk="0" h="2524" w="3278">
                  <a:moveTo>
                    <a:pt x="2917" y="363"/>
                  </a:moveTo>
                  <a:lnTo>
                    <a:pt x="2917" y="2131"/>
                  </a:lnTo>
                  <a:lnTo>
                    <a:pt x="361" y="2131"/>
                  </a:lnTo>
                  <a:lnTo>
                    <a:pt x="361" y="363"/>
                  </a:lnTo>
                  <a:close/>
                  <a:moveTo>
                    <a:pt x="185" y="0"/>
                  </a:moveTo>
                  <a:cubicBezTo>
                    <a:pt x="83" y="0"/>
                    <a:pt x="0" y="83"/>
                    <a:pt x="0" y="186"/>
                  </a:cubicBezTo>
                  <a:lnTo>
                    <a:pt x="0" y="2339"/>
                  </a:lnTo>
                  <a:cubicBezTo>
                    <a:pt x="0" y="2442"/>
                    <a:pt x="83" y="2523"/>
                    <a:pt x="185" y="2523"/>
                  </a:cubicBezTo>
                  <a:lnTo>
                    <a:pt x="3093" y="2523"/>
                  </a:lnTo>
                  <a:cubicBezTo>
                    <a:pt x="3195" y="2523"/>
                    <a:pt x="3277" y="2442"/>
                    <a:pt x="3277" y="2339"/>
                  </a:cubicBezTo>
                  <a:lnTo>
                    <a:pt x="3277" y="186"/>
                  </a:lnTo>
                  <a:cubicBezTo>
                    <a:pt x="3277" y="83"/>
                    <a:pt x="3195" y="0"/>
                    <a:pt x="30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7"/>
            <p:cNvSpPr/>
            <p:nvPr/>
          </p:nvSpPr>
          <p:spPr>
            <a:xfrm>
              <a:off x="3971239" y="788960"/>
              <a:ext cx="273189" cy="63382"/>
            </a:xfrm>
            <a:custGeom>
              <a:rect b="b" l="l" r="r" t="t"/>
              <a:pathLst>
                <a:path extrusionOk="0" h="1673" w="7211">
                  <a:moveTo>
                    <a:pt x="185" y="0"/>
                  </a:moveTo>
                  <a:cubicBezTo>
                    <a:pt x="83" y="0"/>
                    <a:pt x="0" y="83"/>
                    <a:pt x="0" y="186"/>
                  </a:cubicBezTo>
                  <a:lnTo>
                    <a:pt x="0" y="1491"/>
                  </a:lnTo>
                  <a:cubicBezTo>
                    <a:pt x="0" y="1591"/>
                    <a:pt x="82" y="1672"/>
                    <a:pt x="182" y="1672"/>
                  </a:cubicBezTo>
                  <a:lnTo>
                    <a:pt x="1997" y="1672"/>
                  </a:lnTo>
                  <a:cubicBezTo>
                    <a:pt x="2093" y="1672"/>
                    <a:pt x="2178" y="1603"/>
                    <a:pt x="2185" y="1509"/>
                  </a:cubicBezTo>
                  <a:cubicBezTo>
                    <a:pt x="2194" y="1402"/>
                    <a:pt x="2111" y="1313"/>
                    <a:pt x="2006" y="1313"/>
                  </a:cubicBezTo>
                  <a:lnTo>
                    <a:pt x="360" y="1313"/>
                  </a:lnTo>
                  <a:lnTo>
                    <a:pt x="360" y="362"/>
                  </a:lnTo>
                  <a:lnTo>
                    <a:pt x="6849" y="362"/>
                  </a:lnTo>
                  <a:lnTo>
                    <a:pt x="6849" y="1313"/>
                  </a:lnTo>
                  <a:lnTo>
                    <a:pt x="3003" y="1313"/>
                  </a:lnTo>
                  <a:cubicBezTo>
                    <a:pt x="2907" y="1313"/>
                    <a:pt x="2822" y="1382"/>
                    <a:pt x="2814" y="1476"/>
                  </a:cubicBezTo>
                  <a:cubicBezTo>
                    <a:pt x="2805" y="1583"/>
                    <a:pt x="2889" y="1672"/>
                    <a:pt x="2993" y="1672"/>
                  </a:cubicBezTo>
                  <a:lnTo>
                    <a:pt x="7026" y="1672"/>
                  </a:lnTo>
                  <a:cubicBezTo>
                    <a:pt x="7127" y="1672"/>
                    <a:pt x="7210" y="1590"/>
                    <a:pt x="7210" y="1488"/>
                  </a:cubicBezTo>
                  <a:lnTo>
                    <a:pt x="7210" y="185"/>
                  </a:lnTo>
                  <a:cubicBezTo>
                    <a:pt x="7209" y="82"/>
                    <a:pt x="7126" y="0"/>
                    <a:pt x="7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7"/>
            <p:cNvSpPr/>
            <p:nvPr/>
          </p:nvSpPr>
          <p:spPr>
            <a:xfrm>
              <a:off x="4238101" y="930498"/>
              <a:ext cx="116762" cy="42204"/>
            </a:xfrm>
            <a:custGeom>
              <a:rect b="b" l="l" r="r" t="t"/>
              <a:pathLst>
                <a:path extrusionOk="0" h="1114" w="3082">
                  <a:moveTo>
                    <a:pt x="2721" y="360"/>
                  </a:moveTo>
                  <a:lnTo>
                    <a:pt x="2721" y="720"/>
                  </a:lnTo>
                  <a:lnTo>
                    <a:pt x="361" y="720"/>
                  </a:lnTo>
                  <a:lnTo>
                    <a:pt x="361" y="360"/>
                  </a:lnTo>
                  <a:close/>
                  <a:moveTo>
                    <a:pt x="186" y="0"/>
                  </a:moveTo>
                  <a:cubicBezTo>
                    <a:pt x="83" y="0"/>
                    <a:pt x="1" y="82"/>
                    <a:pt x="1" y="185"/>
                  </a:cubicBezTo>
                  <a:lnTo>
                    <a:pt x="1" y="929"/>
                  </a:lnTo>
                  <a:cubicBezTo>
                    <a:pt x="1" y="1032"/>
                    <a:pt x="83" y="1114"/>
                    <a:pt x="186" y="1114"/>
                  </a:cubicBezTo>
                  <a:lnTo>
                    <a:pt x="2898" y="1114"/>
                  </a:lnTo>
                  <a:cubicBezTo>
                    <a:pt x="2999" y="1114"/>
                    <a:pt x="3082" y="1032"/>
                    <a:pt x="3082" y="929"/>
                  </a:cubicBezTo>
                  <a:lnTo>
                    <a:pt x="3082" y="185"/>
                  </a:lnTo>
                  <a:cubicBezTo>
                    <a:pt x="3081" y="82"/>
                    <a:pt x="2999" y="0"/>
                    <a:pt x="28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7"/>
            <p:cNvSpPr/>
            <p:nvPr/>
          </p:nvSpPr>
          <p:spPr>
            <a:xfrm>
              <a:off x="3906683" y="713190"/>
              <a:ext cx="470494" cy="476593"/>
            </a:xfrm>
            <a:custGeom>
              <a:rect b="b" l="l" r="r" t="t"/>
              <a:pathLst>
                <a:path extrusionOk="0" h="12580" w="12419">
                  <a:moveTo>
                    <a:pt x="10075" y="361"/>
                  </a:moveTo>
                  <a:cubicBezTo>
                    <a:pt x="10175" y="361"/>
                    <a:pt x="10256" y="443"/>
                    <a:pt x="10256" y="544"/>
                  </a:cubicBezTo>
                  <a:lnTo>
                    <a:pt x="10256" y="1312"/>
                  </a:lnTo>
                  <a:lnTo>
                    <a:pt x="361" y="1312"/>
                  </a:lnTo>
                  <a:lnTo>
                    <a:pt x="361" y="544"/>
                  </a:lnTo>
                  <a:cubicBezTo>
                    <a:pt x="361" y="444"/>
                    <a:pt x="442" y="361"/>
                    <a:pt x="544" y="361"/>
                  </a:cubicBezTo>
                  <a:close/>
                  <a:moveTo>
                    <a:pt x="10256" y="1705"/>
                  </a:moveTo>
                  <a:lnTo>
                    <a:pt x="10256" y="3999"/>
                  </a:lnTo>
                  <a:lnTo>
                    <a:pt x="361" y="3999"/>
                  </a:lnTo>
                  <a:lnTo>
                    <a:pt x="361" y="1705"/>
                  </a:lnTo>
                  <a:close/>
                  <a:moveTo>
                    <a:pt x="8553" y="5081"/>
                  </a:moveTo>
                  <a:lnTo>
                    <a:pt x="8553" y="5229"/>
                  </a:lnTo>
                  <a:cubicBezTo>
                    <a:pt x="8323" y="5312"/>
                    <a:pt x="8159" y="5538"/>
                    <a:pt x="8159" y="5804"/>
                  </a:cubicBezTo>
                  <a:lnTo>
                    <a:pt x="8159" y="6850"/>
                  </a:lnTo>
                  <a:lnTo>
                    <a:pt x="5996" y="6850"/>
                  </a:lnTo>
                  <a:lnTo>
                    <a:pt x="5996" y="5081"/>
                  </a:lnTo>
                  <a:close/>
                  <a:moveTo>
                    <a:pt x="10256" y="4359"/>
                  </a:moveTo>
                  <a:lnTo>
                    <a:pt x="10256" y="5211"/>
                  </a:lnTo>
                  <a:lnTo>
                    <a:pt x="8913" y="5211"/>
                  </a:lnTo>
                  <a:lnTo>
                    <a:pt x="8913" y="4904"/>
                  </a:lnTo>
                  <a:cubicBezTo>
                    <a:pt x="8913" y="4801"/>
                    <a:pt x="8830" y="4718"/>
                    <a:pt x="8728" y="4718"/>
                  </a:cubicBezTo>
                  <a:lnTo>
                    <a:pt x="5820" y="4718"/>
                  </a:lnTo>
                  <a:cubicBezTo>
                    <a:pt x="5719" y="4718"/>
                    <a:pt x="5636" y="4801"/>
                    <a:pt x="5636" y="4904"/>
                  </a:cubicBezTo>
                  <a:lnTo>
                    <a:pt x="5636" y="7058"/>
                  </a:lnTo>
                  <a:cubicBezTo>
                    <a:pt x="5636" y="7161"/>
                    <a:pt x="5719" y="7242"/>
                    <a:pt x="5820" y="7242"/>
                  </a:cubicBezTo>
                  <a:lnTo>
                    <a:pt x="8125" y="7242"/>
                  </a:lnTo>
                  <a:lnTo>
                    <a:pt x="8125" y="7603"/>
                  </a:lnTo>
                  <a:lnTo>
                    <a:pt x="361" y="7603"/>
                  </a:lnTo>
                  <a:lnTo>
                    <a:pt x="361" y="4359"/>
                  </a:lnTo>
                  <a:close/>
                  <a:moveTo>
                    <a:pt x="11816" y="5572"/>
                  </a:moveTo>
                  <a:cubicBezTo>
                    <a:pt x="11951" y="5572"/>
                    <a:pt x="12060" y="5681"/>
                    <a:pt x="12060" y="5816"/>
                  </a:cubicBezTo>
                  <a:lnTo>
                    <a:pt x="12060" y="6981"/>
                  </a:lnTo>
                  <a:lnTo>
                    <a:pt x="10017" y="6981"/>
                  </a:lnTo>
                  <a:cubicBezTo>
                    <a:pt x="9921" y="6981"/>
                    <a:pt x="9836" y="7051"/>
                    <a:pt x="9828" y="7145"/>
                  </a:cubicBezTo>
                  <a:cubicBezTo>
                    <a:pt x="9819" y="7252"/>
                    <a:pt x="9903" y="7341"/>
                    <a:pt x="10007" y="7341"/>
                  </a:cubicBezTo>
                  <a:lnTo>
                    <a:pt x="12059" y="7341"/>
                  </a:lnTo>
                  <a:lnTo>
                    <a:pt x="12059" y="9242"/>
                  </a:lnTo>
                  <a:lnTo>
                    <a:pt x="8520" y="9242"/>
                  </a:lnTo>
                  <a:lnTo>
                    <a:pt x="8520" y="7341"/>
                  </a:lnTo>
                  <a:lnTo>
                    <a:pt x="9135" y="7341"/>
                  </a:lnTo>
                  <a:cubicBezTo>
                    <a:pt x="9231" y="7341"/>
                    <a:pt x="9316" y="7272"/>
                    <a:pt x="9324" y="7178"/>
                  </a:cubicBezTo>
                  <a:cubicBezTo>
                    <a:pt x="9333" y="7070"/>
                    <a:pt x="9249" y="6981"/>
                    <a:pt x="9144" y="6981"/>
                  </a:cubicBezTo>
                  <a:lnTo>
                    <a:pt x="8520" y="6981"/>
                  </a:lnTo>
                  <a:lnTo>
                    <a:pt x="8520" y="5816"/>
                  </a:lnTo>
                  <a:cubicBezTo>
                    <a:pt x="8520" y="5681"/>
                    <a:pt x="8629" y="5572"/>
                    <a:pt x="8763" y="5572"/>
                  </a:cubicBezTo>
                  <a:close/>
                  <a:moveTo>
                    <a:pt x="8126" y="7963"/>
                  </a:moveTo>
                  <a:lnTo>
                    <a:pt x="8126" y="10257"/>
                  </a:lnTo>
                  <a:lnTo>
                    <a:pt x="544" y="10257"/>
                  </a:lnTo>
                  <a:cubicBezTo>
                    <a:pt x="442" y="10257"/>
                    <a:pt x="361" y="10175"/>
                    <a:pt x="361" y="10074"/>
                  </a:cubicBezTo>
                  <a:lnTo>
                    <a:pt x="361" y="7963"/>
                  </a:lnTo>
                  <a:close/>
                  <a:moveTo>
                    <a:pt x="12059" y="9635"/>
                  </a:moveTo>
                  <a:lnTo>
                    <a:pt x="12059" y="11043"/>
                  </a:lnTo>
                  <a:lnTo>
                    <a:pt x="8520" y="11043"/>
                  </a:lnTo>
                  <a:lnTo>
                    <a:pt x="8520" y="9635"/>
                  </a:lnTo>
                  <a:close/>
                  <a:moveTo>
                    <a:pt x="12057" y="11436"/>
                  </a:moveTo>
                  <a:lnTo>
                    <a:pt x="12057" y="11980"/>
                  </a:lnTo>
                  <a:cubicBezTo>
                    <a:pt x="12059" y="12115"/>
                    <a:pt x="11950" y="12223"/>
                    <a:pt x="11815" y="12223"/>
                  </a:cubicBezTo>
                  <a:lnTo>
                    <a:pt x="8762" y="12223"/>
                  </a:lnTo>
                  <a:cubicBezTo>
                    <a:pt x="8627" y="12223"/>
                    <a:pt x="8519" y="12115"/>
                    <a:pt x="8519" y="11980"/>
                  </a:cubicBezTo>
                  <a:lnTo>
                    <a:pt x="8519" y="11436"/>
                  </a:lnTo>
                  <a:close/>
                  <a:moveTo>
                    <a:pt x="551" y="0"/>
                  </a:moveTo>
                  <a:cubicBezTo>
                    <a:pt x="247" y="0"/>
                    <a:pt x="0" y="247"/>
                    <a:pt x="0" y="550"/>
                  </a:cubicBezTo>
                  <a:lnTo>
                    <a:pt x="0" y="10065"/>
                  </a:lnTo>
                  <a:cubicBezTo>
                    <a:pt x="0" y="10369"/>
                    <a:pt x="247" y="10615"/>
                    <a:pt x="551" y="10615"/>
                  </a:cubicBezTo>
                  <a:lnTo>
                    <a:pt x="8157" y="10615"/>
                  </a:lnTo>
                  <a:lnTo>
                    <a:pt x="8157" y="11969"/>
                  </a:lnTo>
                  <a:cubicBezTo>
                    <a:pt x="8157" y="12306"/>
                    <a:pt x="8431" y="12580"/>
                    <a:pt x="8768" y="12580"/>
                  </a:cubicBezTo>
                  <a:lnTo>
                    <a:pt x="11805" y="12580"/>
                  </a:lnTo>
                  <a:cubicBezTo>
                    <a:pt x="12142" y="12580"/>
                    <a:pt x="12416" y="12306"/>
                    <a:pt x="12416" y="11969"/>
                  </a:cubicBezTo>
                  <a:lnTo>
                    <a:pt x="12416" y="5819"/>
                  </a:lnTo>
                  <a:cubicBezTo>
                    <a:pt x="12418" y="5486"/>
                    <a:pt x="12145" y="5211"/>
                    <a:pt x="11809" y="5211"/>
                  </a:cubicBezTo>
                  <a:lnTo>
                    <a:pt x="10616" y="5211"/>
                  </a:lnTo>
                  <a:lnTo>
                    <a:pt x="10616" y="552"/>
                  </a:lnTo>
                  <a:cubicBezTo>
                    <a:pt x="10616" y="248"/>
                    <a:pt x="10370" y="0"/>
                    <a:pt x="100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7"/>
            <p:cNvSpPr/>
            <p:nvPr/>
          </p:nvSpPr>
          <p:spPr>
            <a:xfrm>
              <a:off x="4288526" y="1086849"/>
              <a:ext cx="65579" cy="13714"/>
            </a:xfrm>
            <a:custGeom>
              <a:rect b="b" l="l" r="r" t="t"/>
              <a:pathLst>
                <a:path extrusionOk="0" h="362" w="1731">
                  <a:moveTo>
                    <a:pt x="198" y="1"/>
                  </a:moveTo>
                  <a:cubicBezTo>
                    <a:pt x="102" y="1"/>
                    <a:pt x="18" y="70"/>
                    <a:pt x="9" y="165"/>
                  </a:cubicBezTo>
                  <a:cubicBezTo>
                    <a:pt x="1" y="272"/>
                    <a:pt x="85" y="361"/>
                    <a:pt x="189" y="361"/>
                  </a:cubicBezTo>
                  <a:lnTo>
                    <a:pt x="1533" y="361"/>
                  </a:lnTo>
                  <a:cubicBezTo>
                    <a:pt x="1629" y="361"/>
                    <a:pt x="1714" y="291"/>
                    <a:pt x="1722" y="197"/>
                  </a:cubicBezTo>
                  <a:cubicBezTo>
                    <a:pt x="1731" y="90"/>
                    <a:pt x="1647" y="1"/>
                    <a:pt x="1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7"/>
            <p:cNvSpPr/>
            <p:nvPr/>
          </p:nvSpPr>
          <p:spPr>
            <a:xfrm>
              <a:off x="4237647" y="1086849"/>
              <a:ext cx="32846" cy="13714"/>
            </a:xfrm>
            <a:custGeom>
              <a:rect b="b" l="l" r="r" t="t"/>
              <a:pathLst>
                <a:path extrusionOk="0" h="362" w="867">
                  <a:moveTo>
                    <a:pt x="198" y="1"/>
                  </a:moveTo>
                  <a:cubicBezTo>
                    <a:pt x="102" y="1"/>
                    <a:pt x="17" y="70"/>
                    <a:pt x="9" y="165"/>
                  </a:cubicBezTo>
                  <a:cubicBezTo>
                    <a:pt x="0" y="272"/>
                    <a:pt x="84" y="361"/>
                    <a:pt x="189" y="361"/>
                  </a:cubicBezTo>
                  <a:lnTo>
                    <a:pt x="669" y="361"/>
                  </a:lnTo>
                  <a:cubicBezTo>
                    <a:pt x="765" y="361"/>
                    <a:pt x="849" y="291"/>
                    <a:pt x="858" y="197"/>
                  </a:cubicBezTo>
                  <a:cubicBezTo>
                    <a:pt x="866" y="90"/>
                    <a:pt x="782" y="1"/>
                    <a:pt x="6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7"/>
            <p:cNvSpPr/>
            <p:nvPr/>
          </p:nvSpPr>
          <p:spPr>
            <a:xfrm>
              <a:off x="4238594" y="1109239"/>
              <a:ext cx="114981" cy="13639"/>
            </a:xfrm>
            <a:custGeom>
              <a:rect b="b" l="l" r="r" t="t"/>
              <a:pathLst>
                <a:path extrusionOk="0" h="360" w="3035">
                  <a:moveTo>
                    <a:pt x="198" y="1"/>
                  </a:moveTo>
                  <a:cubicBezTo>
                    <a:pt x="102" y="1"/>
                    <a:pt x="17" y="70"/>
                    <a:pt x="10" y="164"/>
                  </a:cubicBezTo>
                  <a:cubicBezTo>
                    <a:pt x="0" y="270"/>
                    <a:pt x="84" y="360"/>
                    <a:pt x="189" y="360"/>
                  </a:cubicBezTo>
                  <a:lnTo>
                    <a:pt x="2837" y="360"/>
                  </a:lnTo>
                  <a:cubicBezTo>
                    <a:pt x="2933" y="360"/>
                    <a:pt x="3018" y="291"/>
                    <a:pt x="3026" y="197"/>
                  </a:cubicBezTo>
                  <a:cubicBezTo>
                    <a:pt x="3034" y="90"/>
                    <a:pt x="2951" y="1"/>
                    <a:pt x="28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7"/>
            <p:cNvSpPr/>
            <p:nvPr/>
          </p:nvSpPr>
          <p:spPr>
            <a:xfrm>
              <a:off x="4238139" y="1002442"/>
              <a:ext cx="54668" cy="49743"/>
            </a:xfrm>
            <a:custGeom>
              <a:rect b="b" l="l" r="r" t="t"/>
              <a:pathLst>
                <a:path extrusionOk="0" h="1313" w="1443">
                  <a:moveTo>
                    <a:pt x="1081" y="395"/>
                  </a:moveTo>
                  <a:lnTo>
                    <a:pt x="1081" y="951"/>
                  </a:lnTo>
                  <a:lnTo>
                    <a:pt x="360" y="951"/>
                  </a:lnTo>
                  <a:lnTo>
                    <a:pt x="360" y="395"/>
                  </a:lnTo>
                  <a:close/>
                  <a:moveTo>
                    <a:pt x="184" y="0"/>
                  </a:moveTo>
                  <a:cubicBezTo>
                    <a:pt x="81" y="0"/>
                    <a:pt x="1" y="84"/>
                    <a:pt x="1" y="188"/>
                  </a:cubicBezTo>
                  <a:lnTo>
                    <a:pt x="1" y="1128"/>
                  </a:lnTo>
                  <a:cubicBezTo>
                    <a:pt x="1" y="1230"/>
                    <a:pt x="82" y="1313"/>
                    <a:pt x="185" y="1313"/>
                  </a:cubicBezTo>
                  <a:lnTo>
                    <a:pt x="1258" y="1313"/>
                  </a:lnTo>
                  <a:cubicBezTo>
                    <a:pt x="1360" y="1313"/>
                    <a:pt x="1443" y="1230"/>
                    <a:pt x="1443" y="1128"/>
                  </a:cubicBezTo>
                  <a:lnTo>
                    <a:pt x="1443" y="186"/>
                  </a:lnTo>
                  <a:cubicBezTo>
                    <a:pt x="1443" y="83"/>
                    <a:pt x="1360" y="0"/>
                    <a:pt x="12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7"/>
            <p:cNvSpPr/>
            <p:nvPr/>
          </p:nvSpPr>
          <p:spPr>
            <a:xfrm>
              <a:off x="4300157" y="1002404"/>
              <a:ext cx="54706" cy="49743"/>
            </a:xfrm>
            <a:custGeom>
              <a:rect b="b" l="l" r="r" t="t"/>
              <a:pathLst>
                <a:path extrusionOk="0" h="1313" w="1444">
                  <a:moveTo>
                    <a:pt x="1084" y="396"/>
                  </a:moveTo>
                  <a:lnTo>
                    <a:pt x="1084" y="952"/>
                  </a:lnTo>
                  <a:lnTo>
                    <a:pt x="362" y="952"/>
                  </a:lnTo>
                  <a:lnTo>
                    <a:pt x="362" y="396"/>
                  </a:lnTo>
                  <a:close/>
                  <a:moveTo>
                    <a:pt x="186" y="0"/>
                  </a:moveTo>
                  <a:cubicBezTo>
                    <a:pt x="83" y="0"/>
                    <a:pt x="1" y="83"/>
                    <a:pt x="1" y="184"/>
                  </a:cubicBezTo>
                  <a:lnTo>
                    <a:pt x="1" y="1125"/>
                  </a:lnTo>
                  <a:cubicBezTo>
                    <a:pt x="1" y="1230"/>
                    <a:pt x="83" y="1312"/>
                    <a:pt x="184" y="1312"/>
                  </a:cubicBezTo>
                  <a:lnTo>
                    <a:pt x="1260" y="1312"/>
                  </a:lnTo>
                  <a:cubicBezTo>
                    <a:pt x="1361" y="1312"/>
                    <a:pt x="1444" y="1230"/>
                    <a:pt x="1444" y="1127"/>
                  </a:cubicBezTo>
                  <a:lnTo>
                    <a:pt x="1444" y="184"/>
                  </a:lnTo>
                  <a:cubicBezTo>
                    <a:pt x="1444" y="83"/>
                    <a:pt x="1361" y="0"/>
                    <a:pt x="12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2" name="Google Shape;1612;p37"/>
          <p:cNvSpPr txBox="1"/>
          <p:nvPr>
            <p:ph idx="2" type="subTitle"/>
          </p:nvPr>
        </p:nvSpPr>
        <p:spPr>
          <a:xfrm>
            <a:off x="1371900" y="2322413"/>
            <a:ext cx="3004500" cy="22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x T4 GPU (2 x 16GB VRAM)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Intel(R) Xeon(R) CPU @ 2.20GHz</a:t>
            </a:r>
            <a:endParaRPr/>
          </a:p>
          <a:p>
            <a:pPr indent="0" lvl="0" marL="0" rtl="0" algn="l">
              <a:spcBef>
                <a:spcPts val="0"/>
              </a:spcBef>
              <a:spcAft>
                <a:spcPts val="0"/>
              </a:spcAft>
              <a:buNone/>
            </a:pPr>
            <a:r>
              <a:rPr lang="en"/>
              <a:t>4 Cores 8 Threads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16GB RAM</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200"/>
              <a:t>(Kaggle Specs)</a:t>
            </a:r>
            <a:endParaRPr b="1" sz="1200"/>
          </a:p>
        </p:txBody>
      </p:sp>
      <p:sp>
        <p:nvSpPr>
          <p:cNvPr id="1613" name="Google Shape;1613;p37"/>
          <p:cNvSpPr txBox="1"/>
          <p:nvPr>
            <p:ph idx="4" type="subTitle"/>
          </p:nvPr>
        </p:nvSpPr>
        <p:spPr>
          <a:xfrm>
            <a:off x="1371900" y="1998401"/>
            <a:ext cx="2340300" cy="40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Core NLP</a:t>
            </a:r>
            <a:endParaRPr/>
          </a:p>
        </p:txBody>
      </p:sp>
      <p:grpSp>
        <p:nvGrpSpPr>
          <p:cNvPr id="1614" name="Google Shape;1614;p37"/>
          <p:cNvGrpSpPr/>
          <p:nvPr/>
        </p:nvGrpSpPr>
        <p:grpSpPr>
          <a:xfrm>
            <a:off x="1469756" y="1510278"/>
            <a:ext cx="284360" cy="341145"/>
            <a:chOff x="3198385" y="713303"/>
            <a:chExt cx="397262" cy="476593"/>
          </a:xfrm>
        </p:grpSpPr>
        <p:sp>
          <p:nvSpPr>
            <p:cNvPr id="1615" name="Google Shape;1615;p37"/>
            <p:cNvSpPr/>
            <p:nvPr/>
          </p:nvSpPr>
          <p:spPr>
            <a:xfrm>
              <a:off x="3198385" y="713303"/>
              <a:ext cx="397262" cy="476593"/>
            </a:xfrm>
            <a:custGeom>
              <a:rect b="b" l="l" r="r" t="t"/>
              <a:pathLst>
                <a:path extrusionOk="0" h="12580" w="10486">
                  <a:moveTo>
                    <a:pt x="7669" y="666"/>
                  </a:moveTo>
                  <a:lnTo>
                    <a:pt x="9145" y="2358"/>
                  </a:lnTo>
                  <a:lnTo>
                    <a:pt x="7669" y="2358"/>
                  </a:lnTo>
                  <a:lnTo>
                    <a:pt x="7669" y="666"/>
                  </a:lnTo>
                  <a:close/>
                  <a:moveTo>
                    <a:pt x="10126" y="7469"/>
                  </a:moveTo>
                  <a:lnTo>
                    <a:pt x="10126" y="9730"/>
                  </a:lnTo>
                  <a:lnTo>
                    <a:pt x="7711" y="9730"/>
                  </a:lnTo>
                  <a:cubicBezTo>
                    <a:pt x="7616" y="9730"/>
                    <a:pt x="7531" y="9799"/>
                    <a:pt x="7523" y="9893"/>
                  </a:cubicBezTo>
                  <a:cubicBezTo>
                    <a:pt x="7515" y="10001"/>
                    <a:pt x="7598" y="10090"/>
                    <a:pt x="7703" y="10090"/>
                  </a:cubicBezTo>
                  <a:lnTo>
                    <a:pt x="9372" y="10090"/>
                  </a:lnTo>
                  <a:lnTo>
                    <a:pt x="9372" y="12220"/>
                  </a:lnTo>
                  <a:lnTo>
                    <a:pt x="1115" y="12220"/>
                  </a:lnTo>
                  <a:lnTo>
                    <a:pt x="1115" y="10090"/>
                  </a:lnTo>
                  <a:lnTo>
                    <a:pt x="6853" y="10090"/>
                  </a:lnTo>
                  <a:cubicBezTo>
                    <a:pt x="6949" y="10090"/>
                    <a:pt x="7034" y="10020"/>
                    <a:pt x="7043" y="9926"/>
                  </a:cubicBezTo>
                  <a:cubicBezTo>
                    <a:pt x="7052" y="9819"/>
                    <a:pt x="6967" y="9730"/>
                    <a:pt x="6860" y="9730"/>
                  </a:cubicBezTo>
                  <a:lnTo>
                    <a:pt x="362" y="9730"/>
                  </a:lnTo>
                  <a:lnTo>
                    <a:pt x="362" y="7469"/>
                  </a:lnTo>
                  <a:close/>
                  <a:moveTo>
                    <a:pt x="935" y="0"/>
                  </a:moveTo>
                  <a:cubicBezTo>
                    <a:pt x="835" y="0"/>
                    <a:pt x="754" y="81"/>
                    <a:pt x="754" y="182"/>
                  </a:cubicBezTo>
                  <a:lnTo>
                    <a:pt x="754" y="1012"/>
                  </a:lnTo>
                  <a:cubicBezTo>
                    <a:pt x="754" y="1107"/>
                    <a:pt x="823" y="1193"/>
                    <a:pt x="917" y="1201"/>
                  </a:cubicBezTo>
                  <a:cubicBezTo>
                    <a:pt x="923" y="1202"/>
                    <a:pt x="928" y="1202"/>
                    <a:pt x="934" y="1202"/>
                  </a:cubicBezTo>
                  <a:cubicBezTo>
                    <a:pt x="1033" y="1202"/>
                    <a:pt x="1113" y="1121"/>
                    <a:pt x="1113" y="1018"/>
                  </a:cubicBezTo>
                  <a:lnTo>
                    <a:pt x="1113" y="361"/>
                  </a:lnTo>
                  <a:lnTo>
                    <a:pt x="7306" y="361"/>
                  </a:lnTo>
                  <a:lnTo>
                    <a:pt x="7306" y="2536"/>
                  </a:lnTo>
                  <a:cubicBezTo>
                    <a:pt x="7306" y="2638"/>
                    <a:pt x="7389" y="2720"/>
                    <a:pt x="7491" y="2720"/>
                  </a:cubicBezTo>
                  <a:lnTo>
                    <a:pt x="9370" y="2720"/>
                  </a:lnTo>
                  <a:lnTo>
                    <a:pt x="9370" y="7112"/>
                  </a:lnTo>
                  <a:lnTo>
                    <a:pt x="1113" y="7112"/>
                  </a:lnTo>
                  <a:lnTo>
                    <a:pt x="1113" y="1869"/>
                  </a:lnTo>
                  <a:cubicBezTo>
                    <a:pt x="1113" y="1772"/>
                    <a:pt x="1044" y="1687"/>
                    <a:pt x="950" y="1678"/>
                  </a:cubicBezTo>
                  <a:cubicBezTo>
                    <a:pt x="945" y="1678"/>
                    <a:pt x="940" y="1677"/>
                    <a:pt x="935" y="1677"/>
                  </a:cubicBezTo>
                  <a:cubicBezTo>
                    <a:pt x="835" y="1677"/>
                    <a:pt x="754" y="1759"/>
                    <a:pt x="754" y="1861"/>
                  </a:cubicBezTo>
                  <a:lnTo>
                    <a:pt x="754" y="7112"/>
                  </a:lnTo>
                  <a:lnTo>
                    <a:pt x="184" y="7112"/>
                  </a:lnTo>
                  <a:cubicBezTo>
                    <a:pt x="82" y="7112"/>
                    <a:pt x="1" y="7194"/>
                    <a:pt x="1" y="7296"/>
                  </a:cubicBezTo>
                  <a:lnTo>
                    <a:pt x="1" y="9909"/>
                  </a:lnTo>
                  <a:cubicBezTo>
                    <a:pt x="1" y="10012"/>
                    <a:pt x="84" y="10093"/>
                    <a:pt x="184" y="10093"/>
                  </a:cubicBezTo>
                  <a:lnTo>
                    <a:pt x="754" y="10093"/>
                  </a:lnTo>
                  <a:lnTo>
                    <a:pt x="754" y="12397"/>
                  </a:lnTo>
                  <a:cubicBezTo>
                    <a:pt x="754" y="12499"/>
                    <a:pt x="836" y="12580"/>
                    <a:pt x="937" y="12580"/>
                  </a:cubicBezTo>
                  <a:lnTo>
                    <a:pt x="9549" y="12580"/>
                  </a:lnTo>
                  <a:cubicBezTo>
                    <a:pt x="9651" y="12580"/>
                    <a:pt x="9732" y="12497"/>
                    <a:pt x="9732" y="12397"/>
                  </a:cubicBezTo>
                  <a:lnTo>
                    <a:pt x="9732" y="10090"/>
                  </a:lnTo>
                  <a:lnTo>
                    <a:pt x="10302" y="10090"/>
                  </a:lnTo>
                  <a:cubicBezTo>
                    <a:pt x="10403" y="10090"/>
                    <a:pt x="10486" y="10008"/>
                    <a:pt x="10486" y="9905"/>
                  </a:cubicBezTo>
                  <a:lnTo>
                    <a:pt x="10486" y="7292"/>
                  </a:lnTo>
                  <a:cubicBezTo>
                    <a:pt x="10486" y="7191"/>
                    <a:pt x="10405" y="7109"/>
                    <a:pt x="10304" y="7109"/>
                  </a:cubicBezTo>
                  <a:lnTo>
                    <a:pt x="9732" y="7109"/>
                  </a:lnTo>
                  <a:lnTo>
                    <a:pt x="9732" y="2546"/>
                  </a:lnTo>
                  <a:cubicBezTo>
                    <a:pt x="9732" y="2502"/>
                    <a:pt x="9716" y="2458"/>
                    <a:pt x="9686" y="2426"/>
                  </a:cubicBezTo>
                  <a:lnTo>
                    <a:pt x="7621" y="63"/>
                  </a:lnTo>
                  <a:cubicBezTo>
                    <a:pt x="7586" y="22"/>
                    <a:pt x="7537" y="0"/>
                    <a:pt x="74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7"/>
            <p:cNvSpPr/>
            <p:nvPr/>
          </p:nvSpPr>
          <p:spPr>
            <a:xfrm>
              <a:off x="3252674" y="1008882"/>
              <a:ext cx="56562" cy="60995"/>
            </a:xfrm>
            <a:custGeom>
              <a:rect b="b" l="l" r="r" t="t"/>
              <a:pathLst>
                <a:path extrusionOk="0" h="1610" w="1493">
                  <a:moveTo>
                    <a:pt x="747" y="0"/>
                  </a:moveTo>
                  <a:cubicBezTo>
                    <a:pt x="646" y="0"/>
                    <a:pt x="566" y="81"/>
                    <a:pt x="566" y="180"/>
                  </a:cubicBezTo>
                  <a:lnTo>
                    <a:pt x="566" y="491"/>
                  </a:lnTo>
                  <a:lnTo>
                    <a:pt x="297" y="336"/>
                  </a:lnTo>
                  <a:cubicBezTo>
                    <a:pt x="268" y="320"/>
                    <a:pt x="237" y="312"/>
                    <a:pt x="207" y="312"/>
                  </a:cubicBezTo>
                  <a:cubicBezTo>
                    <a:pt x="144" y="312"/>
                    <a:pt x="84" y="344"/>
                    <a:pt x="51" y="401"/>
                  </a:cubicBezTo>
                  <a:cubicBezTo>
                    <a:pt x="1" y="488"/>
                    <a:pt x="31" y="598"/>
                    <a:pt x="116" y="647"/>
                  </a:cubicBezTo>
                  <a:lnTo>
                    <a:pt x="387" y="803"/>
                  </a:lnTo>
                  <a:lnTo>
                    <a:pt x="116" y="959"/>
                  </a:lnTo>
                  <a:cubicBezTo>
                    <a:pt x="30" y="1011"/>
                    <a:pt x="2" y="1121"/>
                    <a:pt x="51" y="1206"/>
                  </a:cubicBezTo>
                  <a:cubicBezTo>
                    <a:pt x="83" y="1264"/>
                    <a:pt x="145" y="1297"/>
                    <a:pt x="207" y="1297"/>
                  </a:cubicBezTo>
                  <a:cubicBezTo>
                    <a:pt x="237" y="1297"/>
                    <a:pt x="269" y="1289"/>
                    <a:pt x="297" y="1273"/>
                  </a:cubicBezTo>
                  <a:lnTo>
                    <a:pt x="567" y="1117"/>
                  </a:lnTo>
                  <a:lnTo>
                    <a:pt x="567" y="1420"/>
                  </a:lnTo>
                  <a:cubicBezTo>
                    <a:pt x="567" y="1515"/>
                    <a:pt x="636" y="1600"/>
                    <a:pt x="731" y="1609"/>
                  </a:cubicBezTo>
                  <a:cubicBezTo>
                    <a:pt x="736" y="1609"/>
                    <a:pt x="742" y="1609"/>
                    <a:pt x="747" y="1609"/>
                  </a:cubicBezTo>
                  <a:cubicBezTo>
                    <a:pt x="846" y="1609"/>
                    <a:pt x="927" y="1529"/>
                    <a:pt x="927" y="1430"/>
                  </a:cubicBezTo>
                  <a:lnTo>
                    <a:pt x="927" y="1117"/>
                  </a:lnTo>
                  <a:lnTo>
                    <a:pt x="1197" y="1273"/>
                  </a:lnTo>
                  <a:cubicBezTo>
                    <a:pt x="1225" y="1290"/>
                    <a:pt x="1255" y="1297"/>
                    <a:pt x="1287" y="1297"/>
                  </a:cubicBezTo>
                  <a:cubicBezTo>
                    <a:pt x="1350" y="1297"/>
                    <a:pt x="1409" y="1264"/>
                    <a:pt x="1443" y="1206"/>
                  </a:cubicBezTo>
                  <a:cubicBezTo>
                    <a:pt x="1492" y="1120"/>
                    <a:pt x="1464" y="1011"/>
                    <a:pt x="1377" y="960"/>
                  </a:cubicBezTo>
                  <a:lnTo>
                    <a:pt x="1108" y="804"/>
                  </a:lnTo>
                  <a:lnTo>
                    <a:pt x="1370" y="652"/>
                  </a:lnTo>
                  <a:cubicBezTo>
                    <a:pt x="1451" y="605"/>
                    <a:pt x="1491" y="502"/>
                    <a:pt x="1450" y="416"/>
                  </a:cubicBezTo>
                  <a:cubicBezTo>
                    <a:pt x="1419" y="349"/>
                    <a:pt x="1354" y="312"/>
                    <a:pt x="1287" y="312"/>
                  </a:cubicBezTo>
                  <a:cubicBezTo>
                    <a:pt x="1257" y="312"/>
                    <a:pt x="1225" y="320"/>
                    <a:pt x="1197" y="336"/>
                  </a:cubicBezTo>
                  <a:lnTo>
                    <a:pt x="927" y="491"/>
                  </a:lnTo>
                  <a:lnTo>
                    <a:pt x="927" y="189"/>
                  </a:lnTo>
                  <a:cubicBezTo>
                    <a:pt x="927" y="93"/>
                    <a:pt x="857" y="8"/>
                    <a:pt x="763" y="1"/>
                  </a:cubicBezTo>
                  <a:cubicBezTo>
                    <a:pt x="758" y="0"/>
                    <a:pt x="752"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7"/>
            <p:cNvSpPr/>
            <p:nvPr/>
          </p:nvSpPr>
          <p:spPr>
            <a:xfrm>
              <a:off x="3329467" y="1008920"/>
              <a:ext cx="56676" cy="60957"/>
            </a:xfrm>
            <a:custGeom>
              <a:rect b="b" l="l" r="r" t="t"/>
              <a:pathLst>
                <a:path extrusionOk="0" h="1609" w="1496">
                  <a:moveTo>
                    <a:pt x="750" y="0"/>
                  </a:moveTo>
                  <a:cubicBezTo>
                    <a:pt x="650" y="0"/>
                    <a:pt x="570" y="81"/>
                    <a:pt x="570" y="180"/>
                  </a:cubicBezTo>
                  <a:lnTo>
                    <a:pt x="570" y="492"/>
                  </a:lnTo>
                  <a:lnTo>
                    <a:pt x="308" y="340"/>
                  </a:lnTo>
                  <a:cubicBezTo>
                    <a:pt x="277" y="323"/>
                    <a:pt x="243" y="314"/>
                    <a:pt x="209" y="314"/>
                  </a:cubicBezTo>
                  <a:cubicBezTo>
                    <a:pt x="152" y="314"/>
                    <a:pt x="97" y="339"/>
                    <a:pt x="62" y="387"/>
                  </a:cubicBezTo>
                  <a:cubicBezTo>
                    <a:pt x="0" y="474"/>
                    <a:pt x="29" y="594"/>
                    <a:pt x="120" y="646"/>
                  </a:cubicBezTo>
                  <a:lnTo>
                    <a:pt x="390" y="802"/>
                  </a:lnTo>
                  <a:lnTo>
                    <a:pt x="120" y="958"/>
                  </a:lnTo>
                  <a:cubicBezTo>
                    <a:pt x="35" y="1010"/>
                    <a:pt x="5" y="1120"/>
                    <a:pt x="55" y="1205"/>
                  </a:cubicBezTo>
                  <a:cubicBezTo>
                    <a:pt x="87" y="1263"/>
                    <a:pt x="149" y="1296"/>
                    <a:pt x="211" y="1296"/>
                  </a:cubicBezTo>
                  <a:cubicBezTo>
                    <a:pt x="240" y="1296"/>
                    <a:pt x="272" y="1288"/>
                    <a:pt x="301" y="1272"/>
                  </a:cubicBezTo>
                  <a:lnTo>
                    <a:pt x="570" y="1116"/>
                  </a:lnTo>
                  <a:lnTo>
                    <a:pt x="570" y="1419"/>
                  </a:lnTo>
                  <a:cubicBezTo>
                    <a:pt x="570" y="1514"/>
                    <a:pt x="640" y="1599"/>
                    <a:pt x="735" y="1608"/>
                  </a:cubicBezTo>
                  <a:cubicBezTo>
                    <a:pt x="740" y="1608"/>
                    <a:pt x="745" y="1608"/>
                    <a:pt x="751" y="1608"/>
                  </a:cubicBezTo>
                  <a:cubicBezTo>
                    <a:pt x="850" y="1608"/>
                    <a:pt x="930" y="1528"/>
                    <a:pt x="930" y="1429"/>
                  </a:cubicBezTo>
                  <a:lnTo>
                    <a:pt x="930" y="1116"/>
                  </a:lnTo>
                  <a:lnTo>
                    <a:pt x="1201" y="1272"/>
                  </a:lnTo>
                  <a:cubicBezTo>
                    <a:pt x="1229" y="1289"/>
                    <a:pt x="1259" y="1296"/>
                    <a:pt x="1291" y="1296"/>
                  </a:cubicBezTo>
                  <a:cubicBezTo>
                    <a:pt x="1353" y="1296"/>
                    <a:pt x="1413" y="1263"/>
                    <a:pt x="1447" y="1205"/>
                  </a:cubicBezTo>
                  <a:cubicBezTo>
                    <a:pt x="1496" y="1119"/>
                    <a:pt x="1466" y="1010"/>
                    <a:pt x="1381" y="959"/>
                  </a:cubicBezTo>
                  <a:lnTo>
                    <a:pt x="1109" y="803"/>
                  </a:lnTo>
                  <a:lnTo>
                    <a:pt x="1381" y="648"/>
                  </a:lnTo>
                  <a:cubicBezTo>
                    <a:pt x="1468" y="598"/>
                    <a:pt x="1496" y="488"/>
                    <a:pt x="1447" y="402"/>
                  </a:cubicBezTo>
                  <a:cubicBezTo>
                    <a:pt x="1413" y="344"/>
                    <a:pt x="1353" y="312"/>
                    <a:pt x="1291" y="312"/>
                  </a:cubicBezTo>
                  <a:cubicBezTo>
                    <a:pt x="1260" y="312"/>
                    <a:pt x="1229" y="320"/>
                    <a:pt x="1201" y="336"/>
                  </a:cubicBezTo>
                  <a:lnTo>
                    <a:pt x="930" y="492"/>
                  </a:lnTo>
                  <a:lnTo>
                    <a:pt x="930" y="190"/>
                  </a:lnTo>
                  <a:cubicBezTo>
                    <a:pt x="930" y="94"/>
                    <a:pt x="861" y="8"/>
                    <a:pt x="767" y="1"/>
                  </a:cubicBezTo>
                  <a:cubicBezTo>
                    <a:pt x="761" y="0"/>
                    <a:pt x="756" y="0"/>
                    <a:pt x="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7"/>
            <p:cNvSpPr/>
            <p:nvPr/>
          </p:nvSpPr>
          <p:spPr>
            <a:xfrm>
              <a:off x="3407814" y="1008920"/>
              <a:ext cx="56562" cy="60957"/>
            </a:xfrm>
            <a:custGeom>
              <a:rect b="b" l="l" r="r" t="t"/>
              <a:pathLst>
                <a:path extrusionOk="0" h="1609" w="1493">
                  <a:moveTo>
                    <a:pt x="747" y="0"/>
                  </a:moveTo>
                  <a:cubicBezTo>
                    <a:pt x="646" y="0"/>
                    <a:pt x="566" y="81"/>
                    <a:pt x="566" y="180"/>
                  </a:cubicBezTo>
                  <a:lnTo>
                    <a:pt x="566" y="492"/>
                  </a:lnTo>
                  <a:lnTo>
                    <a:pt x="297" y="336"/>
                  </a:lnTo>
                  <a:cubicBezTo>
                    <a:pt x="269" y="320"/>
                    <a:pt x="238" y="312"/>
                    <a:pt x="207" y="312"/>
                  </a:cubicBezTo>
                  <a:cubicBezTo>
                    <a:pt x="145" y="312"/>
                    <a:pt x="84" y="344"/>
                    <a:pt x="51" y="402"/>
                  </a:cubicBezTo>
                  <a:cubicBezTo>
                    <a:pt x="1" y="488"/>
                    <a:pt x="31" y="598"/>
                    <a:pt x="116" y="648"/>
                  </a:cubicBezTo>
                  <a:lnTo>
                    <a:pt x="387" y="803"/>
                  </a:lnTo>
                  <a:lnTo>
                    <a:pt x="116" y="959"/>
                  </a:lnTo>
                  <a:cubicBezTo>
                    <a:pt x="31" y="1010"/>
                    <a:pt x="2" y="1120"/>
                    <a:pt x="51" y="1205"/>
                  </a:cubicBezTo>
                  <a:cubicBezTo>
                    <a:pt x="86" y="1263"/>
                    <a:pt x="145" y="1296"/>
                    <a:pt x="207" y="1296"/>
                  </a:cubicBezTo>
                  <a:cubicBezTo>
                    <a:pt x="238" y="1296"/>
                    <a:pt x="269" y="1288"/>
                    <a:pt x="297" y="1272"/>
                  </a:cubicBezTo>
                  <a:lnTo>
                    <a:pt x="567" y="1116"/>
                  </a:lnTo>
                  <a:lnTo>
                    <a:pt x="567" y="1419"/>
                  </a:lnTo>
                  <a:cubicBezTo>
                    <a:pt x="567" y="1514"/>
                    <a:pt x="637" y="1599"/>
                    <a:pt x="731" y="1608"/>
                  </a:cubicBezTo>
                  <a:cubicBezTo>
                    <a:pt x="736" y="1608"/>
                    <a:pt x="742" y="1608"/>
                    <a:pt x="747" y="1608"/>
                  </a:cubicBezTo>
                  <a:cubicBezTo>
                    <a:pt x="847" y="1608"/>
                    <a:pt x="927" y="1528"/>
                    <a:pt x="927" y="1429"/>
                  </a:cubicBezTo>
                  <a:lnTo>
                    <a:pt x="927" y="1116"/>
                  </a:lnTo>
                  <a:lnTo>
                    <a:pt x="1197" y="1272"/>
                  </a:lnTo>
                  <a:cubicBezTo>
                    <a:pt x="1225" y="1289"/>
                    <a:pt x="1256" y="1296"/>
                    <a:pt x="1287" y="1296"/>
                  </a:cubicBezTo>
                  <a:cubicBezTo>
                    <a:pt x="1350" y="1296"/>
                    <a:pt x="1411" y="1263"/>
                    <a:pt x="1443" y="1205"/>
                  </a:cubicBezTo>
                  <a:cubicBezTo>
                    <a:pt x="1492" y="1119"/>
                    <a:pt x="1463" y="1010"/>
                    <a:pt x="1377" y="959"/>
                  </a:cubicBezTo>
                  <a:lnTo>
                    <a:pt x="1108" y="803"/>
                  </a:lnTo>
                  <a:lnTo>
                    <a:pt x="1377" y="648"/>
                  </a:lnTo>
                  <a:cubicBezTo>
                    <a:pt x="1464" y="598"/>
                    <a:pt x="1492" y="488"/>
                    <a:pt x="1443" y="402"/>
                  </a:cubicBezTo>
                  <a:cubicBezTo>
                    <a:pt x="1409" y="344"/>
                    <a:pt x="1349" y="312"/>
                    <a:pt x="1287" y="312"/>
                  </a:cubicBezTo>
                  <a:cubicBezTo>
                    <a:pt x="1256" y="312"/>
                    <a:pt x="1225" y="320"/>
                    <a:pt x="1197" y="336"/>
                  </a:cubicBezTo>
                  <a:lnTo>
                    <a:pt x="927" y="492"/>
                  </a:lnTo>
                  <a:lnTo>
                    <a:pt x="927" y="190"/>
                  </a:lnTo>
                  <a:cubicBezTo>
                    <a:pt x="927" y="94"/>
                    <a:pt x="858" y="8"/>
                    <a:pt x="763" y="1"/>
                  </a:cubicBezTo>
                  <a:cubicBezTo>
                    <a:pt x="758" y="0"/>
                    <a:pt x="752"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7"/>
            <p:cNvSpPr/>
            <p:nvPr/>
          </p:nvSpPr>
          <p:spPr>
            <a:xfrm>
              <a:off x="3484796" y="1008920"/>
              <a:ext cx="56562" cy="60957"/>
            </a:xfrm>
            <a:custGeom>
              <a:rect b="b" l="l" r="r" t="t"/>
              <a:pathLst>
                <a:path extrusionOk="0" h="1609" w="1493">
                  <a:moveTo>
                    <a:pt x="747" y="0"/>
                  </a:moveTo>
                  <a:cubicBezTo>
                    <a:pt x="646" y="0"/>
                    <a:pt x="566" y="81"/>
                    <a:pt x="566" y="180"/>
                  </a:cubicBezTo>
                  <a:lnTo>
                    <a:pt x="566" y="492"/>
                  </a:lnTo>
                  <a:lnTo>
                    <a:pt x="297" y="336"/>
                  </a:lnTo>
                  <a:cubicBezTo>
                    <a:pt x="269" y="320"/>
                    <a:pt x="237" y="312"/>
                    <a:pt x="207" y="312"/>
                  </a:cubicBezTo>
                  <a:cubicBezTo>
                    <a:pt x="144" y="312"/>
                    <a:pt x="84" y="344"/>
                    <a:pt x="51" y="402"/>
                  </a:cubicBezTo>
                  <a:cubicBezTo>
                    <a:pt x="1" y="488"/>
                    <a:pt x="30" y="598"/>
                    <a:pt x="116" y="648"/>
                  </a:cubicBezTo>
                  <a:lnTo>
                    <a:pt x="386" y="803"/>
                  </a:lnTo>
                  <a:lnTo>
                    <a:pt x="116" y="959"/>
                  </a:lnTo>
                  <a:cubicBezTo>
                    <a:pt x="30" y="1010"/>
                    <a:pt x="2" y="1120"/>
                    <a:pt x="51" y="1205"/>
                  </a:cubicBezTo>
                  <a:cubicBezTo>
                    <a:pt x="83" y="1263"/>
                    <a:pt x="145" y="1296"/>
                    <a:pt x="207" y="1296"/>
                  </a:cubicBezTo>
                  <a:cubicBezTo>
                    <a:pt x="237" y="1296"/>
                    <a:pt x="269" y="1288"/>
                    <a:pt x="297" y="1272"/>
                  </a:cubicBezTo>
                  <a:lnTo>
                    <a:pt x="567" y="1116"/>
                  </a:lnTo>
                  <a:lnTo>
                    <a:pt x="567" y="1419"/>
                  </a:lnTo>
                  <a:cubicBezTo>
                    <a:pt x="567" y="1514"/>
                    <a:pt x="636" y="1599"/>
                    <a:pt x="731" y="1608"/>
                  </a:cubicBezTo>
                  <a:cubicBezTo>
                    <a:pt x="736" y="1608"/>
                    <a:pt x="742" y="1608"/>
                    <a:pt x="747" y="1608"/>
                  </a:cubicBezTo>
                  <a:cubicBezTo>
                    <a:pt x="846" y="1608"/>
                    <a:pt x="927" y="1528"/>
                    <a:pt x="927" y="1429"/>
                  </a:cubicBezTo>
                  <a:lnTo>
                    <a:pt x="927" y="1116"/>
                  </a:lnTo>
                  <a:lnTo>
                    <a:pt x="1197" y="1272"/>
                  </a:lnTo>
                  <a:cubicBezTo>
                    <a:pt x="1225" y="1289"/>
                    <a:pt x="1255" y="1296"/>
                    <a:pt x="1287" y="1296"/>
                  </a:cubicBezTo>
                  <a:cubicBezTo>
                    <a:pt x="1350" y="1296"/>
                    <a:pt x="1409" y="1263"/>
                    <a:pt x="1443" y="1205"/>
                  </a:cubicBezTo>
                  <a:cubicBezTo>
                    <a:pt x="1492" y="1119"/>
                    <a:pt x="1462" y="1010"/>
                    <a:pt x="1377" y="959"/>
                  </a:cubicBezTo>
                  <a:lnTo>
                    <a:pt x="1107" y="803"/>
                  </a:lnTo>
                  <a:lnTo>
                    <a:pt x="1377" y="648"/>
                  </a:lnTo>
                  <a:cubicBezTo>
                    <a:pt x="1464" y="598"/>
                    <a:pt x="1492" y="488"/>
                    <a:pt x="1443" y="402"/>
                  </a:cubicBezTo>
                  <a:cubicBezTo>
                    <a:pt x="1409" y="344"/>
                    <a:pt x="1349" y="312"/>
                    <a:pt x="1287" y="312"/>
                  </a:cubicBezTo>
                  <a:cubicBezTo>
                    <a:pt x="1256" y="312"/>
                    <a:pt x="1225" y="320"/>
                    <a:pt x="1197" y="336"/>
                  </a:cubicBezTo>
                  <a:lnTo>
                    <a:pt x="927" y="492"/>
                  </a:lnTo>
                  <a:lnTo>
                    <a:pt x="927" y="190"/>
                  </a:lnTo>
                  <a:cubicBezTo>
                    <a:pt x="927" y="94"/>
                    <a:pt x="857" y="8"/>
                    <a:pt x="763" y="1"/>
                  </a:cubicBezTo>
                  <a:cubicBezTo>
                    <a:pt x="758" y="0"/>
                    <a:pt x="752"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7"/>
            <p:cNvSpPr/>
            <p:nvPr/>
          </p:nvSpPr>
          <p:spPr>
            <a:xfrm>
              <a:off x="3342424" y="807220"/>
              <a:ext cx="109260" cy="154343"/>
            </a:xfrm>
            <a:custGeom>
              <a:rect b="b" l="l" r="r" t="t"/>
              <a:pathLst>
                <a:path extrusionOk="0" h="4074" w="2884">
                  <a:moveTo>
                    <a:pt x="1457" y="380"/>
                  </a:moveTo>
                  <a:cubicBezTo>
                    <a:pt x="1776" y="380"/>
                    <a:pt x="2032" y="645"/>
                    <a:pt x="2032" y="972"/>
                  </a:cubicBezTo>
                  <a:lnTo>
                    <a:pt x="2032" y="1517"/>
                  </a:lnTo>
                  <a:lnTo>
                    <a:pt x="885" y="1517"/>
                  </a:lnTo>
                  <a:lnTo>
                    <a:pt x="885" y="954"/>
                  </a:lnTo>
                  <a:cubicBezTo>
                    <a:pt x="885" y="654"/>
                    <a:pt x="1116" y="405"/>
                    <a:pt x="1411" y="381"/>
                  </a:cubicBezTo>
                  <a:cubicBezTo>
                    <a:pt x="1426" y="380"/>
                    <a:pt x="1442" y="380"/>
                    <a:pt x="1457" y="380"/>
                  </a:cubicBezTo>
                  <a:close/>
                  <a:moveTo>
                    <a:pt x="2342" y="1878"/>
                  </a:moveTo>
                  <a:cubicBezTo>
                    <a:pt x="2441" y="1878"/>
                    <a:pt x="2524" y="1959"/>
                    <a:pt x="2524" y="2058"/>
                  </a:cubicBezTo>
                  <a:lnTo>
                    <a:pt x="2524" y="3532"/>
                  </a:lnTo>
                  <a:cubicBezTo>
                    <a:pt x="2524" y="3631"/>
                    <a:pt x="2442" y="3712"/>
                    <a:pt x="2343" y="3712"/>
                  </a:cubicBezTo>
                  <a:lnTo>
                    <a:pt x="576" y="3712"/>
                  </a:lnTo>
                  <a:cubicBezTo>
                    <a:pt x="476" y="3712"/>
                    <a:pt x="395" y="3631"/>
                    <a:pt x="395" y="3532"/>
                  </a:cubicBezTo>
                  <a:lnTo>
                    <a:pt x="395" y="2058"/>
                  </a:lnTo>
                  <a:cubicBezTo>
                    <a:pt x="395" y="1959"/>
                    <a:pt x="476" y="1878"/>
                    <a:pt x="576" y="1878"/>
                  </a:cubicBezTo>
                  <a:close/>
                  <a:moveTo>
                    <a:pt x="1442" y="0"/>
                  </a:moveTo>
                  <a:cubicBezTo>
                    <a:pt x="918" y="0"/>
                    <a:pt x="492" y="428"/>
                    <a:pt x="492" y="951"/>
                  </a:cubicBezTo>
                  <a:lnTo>
                    <a:pt x="492" y="1513"/>
                  </a:lnTo>
                  <a:cubicBezTo>
                    <a:pt x="216" y="1545"/>
                    <a:pt x="1" y="1778"/>
                    <a:pt x="1" y="2057"/>
                  </a:cubicBezTo>
                  <a:lnTo>
                    <a:pt x="1" y="3525"/>
                  </a:lnTo>
                  <a:cubicBezTo>
                    <a:pt x="1" y="3828"/>
                    <a:pt x="247" y="4073"/>
                    <a:pt x="549" y="4073"/>
                  </a:cubicBezTo>
                  <a:lnTo>
                    <a:pt x="2334" y="4073"/>
                  </a:lnTo>
                  <a:cubicBezTo>
                    <a:pt x="2638" y="4073"/>
                    <a:pt x="2883" y="3827"/>
                    <a:pt x="2883" y="3525"/>
                  </a:cubicBezTo>
                  <a:lnTo>
                    <a:pt x="2883" y="2057"/>
                  </a:lnTo>
                  <a:cubicBezTo>
                    <a:pt x="2883" y="1778"/>
                    <a:pt x="2668" y="1545"/>
                    <a:pt x="2392" y="1513"/>
                  </a:cubicBezTo>
                  <a:lnTo>
                    <a:pt x="2392" y="950"/>
                  </a:lnTo>
                  <a:cubicBezTo>
                    <a:pt x="2393" y="427"/>
                    <a:pt x="1966" y="0"/>
                    <a:pt x="1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7"/>
            <p:cNvSpPr/>
            <p:nvPr/>
          </p:nvSpPr>
          <p:spPr>
            <a:xfrm>
              <a:off x="3387735" y="903637"/>
              <a:ext cx="18715" cy="18677"/>
            </a:xfrm>
            <a:custGeom>
              <a:rect b="b" l="l" r="r" t="t"/>
              <a:pathLst>
                <a:path extrusionOk="0" h="493" w="494">
                  <a:moveTo>
                    <a:pt x="247" y="0"/>
                  </a:moveTo>
                  <a:cubicBezTo>
                    <a:pt x="111" y="0"/>
                    <a:pt x="1" y="110"/>
                    <a:pt x="1" y="246"/>
                  </a:cubicBezTo>
                  <a:cubicBezTo>
                    <a:pt x="1" y="383"/>
                    <a:pt x="111" y="493"/>
                    <a:pt x="247" y="493"/>
                  </a:cubicBezTo>
                  <a:cubicBezTo>
                    <a:pt x="383" y="493"/>
                    <a:pt x="493" y="383"/>
                    <a:pt x="493" y="246"/>
                  </a:cubicBezTo>
                  <a:cubicBezTo>
                    <a:pt x="493" y="110"/>
                    <a:pt x="383" y="0"/>
                    <a:pt x="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pic>
        <p:nvPicPr>
          <p:cNvPr id="1627" name="Google Shape;1627;p38"/>
          <p:cNvPicPr preferRelativeResize="0"/>
          <p:nvPr/>
        </p:nvPicPr>
        <p:blipFill>
          <a:blip r:embed="rId3">
            <a:alphaModFix/>
          </a:blip>
          <a:stretch>
            <a:fillRect/>
          </a:stretch>
        </p:blipFill>
        <p:spPr>
          <a:xfrm>
            <a:off x="177400" y="1595425"/>
            <a:ext cx="8789202" cy="1952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39"/>
          <p:cNvSpPr txBox="1"/>
          <p:nvPr>
            <p:ph idx="1" type="subTitle"/>
          </p:nvPr>
        </p:nvSpPr>
        <p:spPr>
          <a:xfrm>
            <a:off x="671025" y="2132450"/>
            <a:ext cx="6785400" cy="9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1633" name="Google Shape;1633;p39"/>
          <p:cNvGrpSpPr/>
          <p:nvPr/>
        </p:nvGrpSpPr>
        <p:grpSpPr>
          <a:xfrm>
            <a:off x="-374387" y="3354325"/>
            <a:ext cx="3922590" cy="2969900"/>
            <a:chOff x="-374387" y="3354325"/>
            <a:chExt cx="3922590" cy="2969900"/>
          </a:xfrm>
        </p:grpSpPr>
        <p:pic>
          <p:nvPicPr>
            <p:cNvPr id="1634" name="Google Shape;1634;p39"/>
            <p:cNvPicPr preferRelativeResize="0"/>
            <p:nvPr/>
          </p:nvPicPr>
          <p:blipFill rotWithShape="1">
            <a:blip r:embed="rId3">
              <a:alphaModFix/>
            </a:blip>
            <a:srcRect b="26177" l="16960" r="7121" t="24718"/>
            <a:stretch/>
          </p:blipFill>
          <p:spPr>
            <a:xfrm>
              <a:off x="-374387" y="3354325"/>
              <a:ext cx="3891276" cy="2969900"/>
            </a:xfrm>
            <a:prstGeom prst="rect">
              <a:avLst/>
            </a:prstGeom>
            <a:noFill/>
            <a:ln>
              <a:noFill/>
            </a:ln>
          </p:spPr>
        </p:pic>
        <p:grpSp>
          <p:nvGrpSpPr>
            <p:cNvPr id="1635" name="Google Shape;1635;p39"/>
            <p:cNvGrpSpPr/>
            <p:nvPr/>
          </p:nvGrpSpPr>
          <p:grpSpPr>
            <a:xfrm>
              <a:off x="1853583" y="4445557"/>
              <a:ext cx="1694620" cy="1360169"/>
              <a:chOff x="7945225" y="4302000"/>
              <a:chExt cx="904666" cy="726121"/>
            </a:xfrm>
          </p:grpSpPr>
          <p:sp>
            <p:nvSpPr>
              <p:cNvPr id="1636" name="Google Shape;1636;p39"/>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9"/>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9"/>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39" name="Google Shape;1639;p39"/>
          <p:cNvSpPr txBox="1"/>
          <p:nvPr>
            <p:ph type="title"/>
          </p:nvPr>
        </p:nvSpPr>
        <p:spPr>
          <a:xfrm>
            <a:off x="567250" y="872100"/>
            <a:ext cx="6839700" cy="223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Description and Preprocessing </a:t>
            </a:r>
            <a:endParaRPr/>
          </a:p>
        </p:txBody>
      </p:sp>
      <p:grpSp>
        <p:nvGrpSpPr>
          <p:cNvPr id="1640" name="Google Shape;1640;p39"/>
          <p:cNvGrpSpPr/>
          <p:nvPr/>
        </p:nvGrpSpPr>
        <p:grpSpPr>
          <a:xfrm>
            <a:off x="6487513" y="-1301175"/>
            <a:ext cx="4268216" cy="6666030"/>
            <a:chOff x="6128138" y="-1301175"/>
            <a:chExt cx="4268216" cy="6666030"/>
          </a:xfrm>
        </p:grpSpPr>
        <p:sp>
          <p:nvSpPr>
            <p:cNvPr id="1641" name="Google Shape;1641;p39"/>
            <p:cNvSpPr/>
            <p:nvPr/>
          </p:nvSpPr>
          <p:spPr>
            <a:xfrm>
              <a:off x="6368175" y="103161"/>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9"/>
            <p:cNvSpPr/>
            <p:nvPr/>
          </p:nvSpPr>
          <p:spPr>
            <a:xfrm>
              <a:off x="6711143" y="81300"/>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9"/>
            <p:cNvSpPr/>
            <p:nvPr/>
          </p:nvSpPr>
          <p:spPr>
            <a:xfrm>
              <a:off x="7243039" y="2456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9"/>
            <p:cNvSpPr/>
            <p:nvPr/>
          </p:nvSpPr>
          <p:spPr>
            <a:xfrm>
              <a:off x="6875804" y="622450"/>
              <a:ext cx="1860443" cy="4595326"/>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9"/>
            <p:cNvSpPr/>
            <p:nvPr/>
          </p:nvSpPr>
          <p:spPr>
            <a:xfrm>
              <a:off x="6573850" y="621225"/>
              <a:ext cx="1860443" cy="4595326"/>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6" name="Google Shape;1646;p39"/>
            <p:cNvPicPr preferRelativeResize="0"/>
            <p:nvPr/>
          </p:nvPicPr>
          <p:blipFill rotWithShape="1">
            <a:blip r:embed="rId3">
              <a:alphaModFix/>
            </a:blip>
            <a:srcRect b="26177" l="16960" r="7121" t="24718"/>
            <a:stretch/>
          </p:blipFill>
          <p:spPr>
            <a:xfrm>
              <a:off x="6128138" y="-1301175"/>
              <a:ext cx="4198516" cy="3204401"/>
            </a:xfrm>
            <a:prstGeom prst="rect">
              <a:avLst/>
            </a:prstGeom>
            <a:noFill/>
            <a:ln>
              <a:noFill/>
            </a:ln>
          </p:spPr>
        </p:pic>
        <p:grpSp>
          <p:nvGrpSpPr>
            <p:cNvPr id="1647" name="Google Shape;1647;p39"/>
            <p:cNvGrpSpPr/>
            <p:nvPr/>
          </p:nvGrpSpPr>
          <p:grpSpPr>
            <a:xfrm rot="5400000">
              <a:off x="7873341" y="4254316"/>
              <a:ext cx="708100" cy="708500"/>
              <a:chOff x="3678700" y="407275"/>
              <a:chExt cx="708100" cy="708500"/>
            </a:xfrm>
          </p:grpSpPr>
          <p:sp>
            <p:nvSpPr>
              <p:cNvPr id="1648" name="Google Shape;1648;p39"/>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9"/>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9"/>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9"/>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9"/>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9"/>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9"/>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39"/>
            <p:cNvGrpSpPr/>
            <p:nvPr/>
          </p:nvGrpSpPr>
          <p:grpSpPr>
            <a:xfrm rot="5400000">
              <a:off x="8639847" y="3354200"/>
              <a:ext cx="457787" cy="458045"/>
              <a:chOff x="3678700" y="407275"/>
              <a:chExt cx="708100" cy="708500"/>
            </a:xfrm>
          </p:grpSpPr>
          <p:sp>
            <p:nvSpPr>
              <p:cNvPr id="1656" name="Google Shape;1656;p39"/>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9"/>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9"/>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9"/>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9"/>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9"/>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9"/>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3" name="Google Shape;1663;p39"/>
            <p:cNvGrpSpPr/>
            <p:nvPr/>
          </p:nvGrpSpPr>
          <p:grpSpPr>
            <a:xfrm>
              <a:off x="7787267" y="539497"/>
              <a:ext cx="208184" cy="208184"/>
              <a:chOff x="8356813" y="1074288"/>
              <a:chExt cx="351900" cy="351900"/>
            </a:xfrm>
          </p:grpSpPr>
          <p:sp>
            <p:nvSpPr>
              <p:cNvPr id="1664" name="Google Shape;1664;p39"/>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6" name="Google Shape;1666;p39"/>
            <p:cNvGrpSpPr/>
            <p:nvPr/>
          </p:nvGrpSpPr>
          <p:grpSpPr>
            <a:xfrm>
              <a:off x="7194842" y="2467660"/>
              <a:ext cx="208184" cy="208184"/>
              <a:chOff x="8356813" y="1074288"/>
              <a:chExt cx="351900" cy="351900"/>
            </a:xfrm>
          </p:grpSpPr>
          <p:sp>
            <p:nvSpPr>
              <p:cNvPr id="1667" name="Google Shape;1667;p39"/>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9" name="Google Shape;1669;p39"/>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0" name="Google Shape;1670;p39"/>
          <p:cNvGrpSpPr/>
          <p:nvPr/>
        </p:nvGrpSpPr>
        <p:grpSpPr>
          <a:xfrm>
            <a:off x="796100" y="3019701"/>
            <a:ext cx="4558967" cy="134100"/>
            <a:chOff x="796100" y="3019701"/>
            <a:chExt cx="4558967" cy="134100"/>
          </a:xfrm>
        </p:grpSpPr>
        <p:sp>
          <p:nvSpPr>
            <p:cNvPr id="1671" name="Google Shape;1671;p39"/>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2" name="Google Shape;1672;p39"/>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673" name="Google Shape;1673;p39"/>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40"/>
          <p:cNvSpPr txBox="1"/>
          <p:nvPr>
            <p:ph type="title"/>
          </p:nvPr>
        </p:nvSpPr>
        <p:spPr>
          <a:xfrm>
            <a:off x="363750" y="276200"/>
            <a:ext cx="797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Description: CALAM Dataset</a:t>
            </a:r>
            <a:endParaRPr/>
          </a:p>
        </p:txBody>
      </p:sp>
      <p:sp>
        <p:nvSpPr>
          <p:cNvPr id="1679" name="Google Shape;1679;p40"/>
          <p:cNvSpPr txBox="1"/>
          <p:nvPr/>
        </p:nvSpPr>
        <p:spPr>
          <a:xfrm>
            <a:off x="189750" y="1034450"/>
            <a:ext cx="5021100" cy="17103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A total of 5007 letter images</a:t>
            </a:r>
            <a:endParaRPr sz="1500">
              <a:solidFill>
                <a:schemeClr val="dk1"/>
              </a:solidFill>
              <a:latin typeface="Poppins"/>
              <a:ea typeface="Poppins"/>
              <a:cs typeface="Poppins"/>
              <a:sym typeface="Poppins"/>
            </a:endParaRPr>
          </a:p>
          <a:p>
            <a:pPr indent="-323850" lvl="0" marL="457200" rtl="0" algn="l">
              <a:lnSpc>
                <a:spcPct val="115000"/>
              </a:lnSpc>
              <a:spcBef>
                <a:spcPts val="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445 unique letter combinations (includes matras and halants)</a:t>
            </a:r>
            <a:endParaRPr sz="1500">
              <a:solidFill>
                <a:schemeClr val="dk1"/>
              </a:solidFill>
              <a:latin typeface="Poppins"/>
              <a:ea typeface="Poppins"/>
              <a:cs typeface="Poppins"/>
              <a:sym typeface="Poppins"/>
            </a:endParaRPr>
          </a:p>
          <a:p>
            <a:pPr indent="-323850" lvl="0" marL="457200" rtl="0" algn="l">
              <a:lnSpc>
                <a:spcPct val="115000"/>
              </a:lnSpc>
              <a:spcBef>
                <a:spcPts val="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2187 Image samples with top Matras</a:t>
            </a:r>
            <a:endParaRPr sz="1500">
              <a:solidFill>
                <a:schemeClr val="dk1"/>
              </a:solidFill>
              <a:latin typeface="Poppins"/>
              <a:ea typeface="Poppins"/>
              <a:cs typeface="Poppins"/>
              <a:sym typeface="Poppins"/>
            </a:endParaRPr>
          </a:p>
          <a:p>
            <a:pPr indent="-323850" lvl="0" marL="457200" rtl="0" algn="l">
              <a:lnSpc>
                <a:spcPct val="115000"/>
              </a:lnSpc>
              <a:spcBef>
                <a:spcPts val="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784 Image samples with bottom Matras</a:t>
            </a:r>
            <a:endParaRPr sz="1500">
              <a:solidFill>
                <a:schemeClr val="dk1"/>
              </a:solidFill>
              <a:latin typeface="Poppins"/>
              <a:ea typeface="Poppins"/>
              <a:cs typeface="Poppins"/>
              <a:sym typeface="Poppins"/>
            </a:endParaRPr>
          </a:p>
          <a:p>
            <a:pPr indent="-323850" lvl="0" marL="457200" rtl="0" algn="l">
              <a:lnSpc>
                <a:spcPct val="115000"/>
              </a:lnSpc>
              <a:spcBef>
                <a:spcPts val="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2036 Image samples with neutral Matras</a:t>
            </a:r>
            <a:endParaRPr sz="1500">
              <a:solidFill>
                <a:schemeClr val="dk1"/>
              </a:solidFill>
              <a:latin typeface="Poppins"/>
              <a:ea typeface="Poppins"/>
              <a:cs typeface="Poppins"/>
              <a:sym typeface="Poppins"/>
            </a:endParaRPr>
          </a:p>
        </p:txBody>
      </p:sp>
      <p:pic>
        <p:nvPicPr>
          <p:cNvPr id="1680" name="Google Shape;1680;p40"/>
          <p:cNvPicPr preferRelativeResize="0"/>
          <p:nvPr/>
        </p:nvPicPr>
        <p:blipFill>
          <a:blip r:embed="rId3">
            <a:alphaModFix/>
          </a:blip>
          <a:stretch>
            <a:fillRect/>
          </a:stretch>
        </p:blipFill>
        <p:spPr>
          <a:xfrm>
            <a:off x="1374000" y="2975100"/>
            <a:ext cx="6396005" cy="1873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